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9ad75218542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6e514974be402f"/>
  </p:sldMasterIdLst>
  <p:sldIdLst>
    <p:sldId xmlns:r="http://schemas.openxmlformats.org/officeDocument/2006/relationships" id="256" r:id="Rd5f46830c37141c9"/>
    <p:sldId xmlns:r="http://schemas.openxmlformats.org/officeDocument/2006/relationships" id="257" r:id="R850d12298bf642ca"/>
    <p:sldId xmlns:r="http://schemas.openxmlformats.org/officeDocument/2006/relationships" id="258" r:id="R133609bf1f144fbc"/>
    <p:sldId xmlns:r="http://schemas.openxmlformats.org/officeDocument/2006/relationships" id="259" r:id="Rad427b1cf05b4f24"/>
    <p:sldId xmlns:r="http://schemas.openxmlformats.org/officeDocument/2006/relationships" id="260" r:id="Ra9fc7bc6039240b9"/>
    <p:sldId xmlns:r="http://schemas.openxmlformats.org/officeDocument/2006/relationships" id="261" r:id="R88a46c5d5e9648ff"/>
    <p:sldId xmlns:r="http://schemas.openxmlformats.org/officeDocument/2006/relationships" id="262" r:id="R64ae28bc18cf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e514974be402f" /><Relationship Type="http://schemas.openxmlformats.org/officeDocument/2006/relationships/slide" Target="/ppt/slides/slide1.xml" Id="Rd5f46830c37141c9" /><Relationship Type="http://schemas.openxmlformats.org/officeDocument/2006/relationships/slide" Target="/ppt/slides/slide2.xml" Id="R850d12298bf642ca" /><Relationship Type="http://schemas.openxmlformats.org/officeDocument/2006/relationships/slide" Target="/ppt/slides/slide3.xml" Id="R133609bf1f144fbc" /><Relationship Type="http://schemas.openxmlformats.org/officeDocument/2006/relationships/slide" Target="/ppt/slides/slide4.xml" Id="Rad427b1cf05b4f24" /><Relationship Type="http://schemas.openxmlformats.org/officeDocument/2006/relationships/slide" Target="/ppt/slides/slide5.xml" Id="Ra9fc7bc6039240b9" /><Relationship Type="http://schemas.openxmlformats.org/officeDocument/2006/relationships/slide" Target="/ppt/slides/slide6.xml" Id="R88a46c5d5e9648ff" /><Relationship Type="http://schemas.openxmlformats.org/officeDocument/2006/relationships/slide" Target="/ppt/slides/slide7.xml" Id="R64ae28bc18cf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88ce036d741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f6d48117d4f04" /><Relationship Type="http://schemas.openxmlformats.org/officeDocument/2006/relationships/theme" Target="/ppt/slideMasters/theme/theme1.xml" Id="R9ee559cf9af14d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ef6d48117d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efabc2c414c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4928c5f094c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e565bfef547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8ba9a668f4b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427879e743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54b9de5f42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76e01c896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SULDAL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SULDAL AS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54 607 916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9 002 174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7 632 780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13 080 722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52 097 658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BERTELSEN &amp; GARPESTAD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JAMO SULDAL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SULDAL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Gullingvegen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79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bg@bgsuldal.no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937 550 987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SULDAL AS</a:t>
            </a:r>
          </a:p>
        </p:txBody>
      </p:sp>
    </p:spTree>
  </p:cSld>
  <p:clrMapOvr>
    <a:masterClrMapping xmlns:a="http://schemas.openxmlformats.org/drawingml/2006/main"/>
  </p:clrMapOvr>
</p:sld>
</file>