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152f8e5d1e47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ca108618204e02"/>
  </p:sldMasterIdLst>
  <p:sldIdLst>
    <p:sldId xmlns:r="http://schemas.openxmlformats.org/officeDocument/2006/relationships" id="256" r:id="R96f318abb2774a86"/>
    <p:sldId xmlns:r="http://schemas.openxmlformats.org/officeDocument/2006/relationships" id="257" r:id="R0688db91aeac44b6"/>
    <p:sldId xmlns:r="http://schemas.openxmlformats.org/officeDocument/2006/relationships" id="258" r:id="Rdc7455dad76344ae"/>
    <p:sldId xmlns:r="http://schemas.openxmlformats.org/officeDocument/2006/relationships" id="259" r:id="R7e9a909c9a9d40fe"/>
    <p:sldId xmlns:r="http://schemas.openxmlformats.org/officeDocument/2006/relationships" id="260" r:id="R9187a068652641f5"/>
    <p:sldId xmlns:r="http://schemas.openxmlformats.org/officeDocument/2006/relationships" id="261" r:id="R182eb643509b4e13"/>
    <p:sldId xmlns:r="http://schemas.openxmlformats.org/officeDocument/2006/relationships" id="262" r:id="R4116406e763a47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a108618204e02" /><Relationship Type="http://schemas.openxmlformats.org/officeDocument/2006/relationships/slide" Target="/ppt/slides/slide1.xml" Id="R96f318abb2774a86" /><Relationship Type="http://schemas.openxmlformats.org/officeDocument/2006/relationships/slide" Target="/ppt/slides/slide2.xml" Id="R0688db91aeac44b6" /><Relationship Type="http://schemas.openxmlformats.org/officeDocument/2006/relationships/slide" Target="/ppt/slides/slide3.xml" Id="Rdc7455dad76344ae" /><Relationship Type="http://schemas.openxmlformats.org/officeDocument/2006/relationships/slide" Target="/ppt/slides/slide4.xml" Id="R7e9a909c9a9d40fe" /><Relationship Type="http://schemas.openxmlformats.org/officeDocument/2006/relationships/slide" Target="/ppt/slides/slide5.xml" Id="R9187a068652641f5" /><Relationship Type="http://schemas.openxmlformats.org/officeDocument/2006/relationships/slide" Target="/ppt/slides/slide6.xml" Id="R182eb643509b4e13" /><Relationship Type="http://schemas.openxmlformats.org/officeDocument/2006/relationships/slide" Target="/ppt/slides/slide7.xml" Id="R4116406e763a47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7edd4d8ec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e323cebaa45d5" /><Relationship Type="http://schemas.openxmlformats.org/officeDocument/2006/relationships/theme" Target="/ppt/slideMasters/theme/theme1.xml" Id="R7ea95ef7119748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6e323cebaa45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d9acbe50640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6d899a7f344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4a5df392743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d3e6450994b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e1e46dcbe46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46e5a55b149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16e4d082745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RØRTEC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RØRTEC AS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18 499 885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3 701 770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2 980 798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2 969 646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9 393 976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SLETNER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Sarpsborgveien 595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1894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937 560 753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RØRTEC AS</a:t>
            </a:r>
          </a:p>
        </p:txBody>
      </p:sp>
    </p:spTree>
  </p:cSld>
  <p:clrMapOvr>
    <a:masterClrMapping xmlns:a="http://schemas.openxmlformats.org/drawingml/2006/main"/>
  </p:clrMapOvr>
</p:sld>
</file>