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770b47ee5c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2c45cdcbce4bb8"/>
  </p:sldMasterIdLst>
  <p:sldIdLst>
    <p:sldId xmlns:r="http://schemas.openxmlformats.org/officeDocument/2006/relationships" id="256" r:id="R05d6686dfa2645ac"/>
    <p:sldId xmlns:r="http://schemas.openxmlformats.org/officeDocument/2006/relationships" id="257" r:id="Rd541abbcf70f4330"/>
    <p:sldId xmlns:r="http://schemas.openxmlformats.org/officeDocument/2006/relationships" id="258" r:id="Rce6a278c68be4d5b"/>
    <p:sldId xmlns:r="http://schemas.openxmlformats.org/officeDocument/2006/relationships" id="259" r:id="Ra095f6c5da86441c"/>
    <p:sldId xmlns:r="http://schemas.openxmlformats.org/officeDocument/2006/relationships" id="260" r:id="R3dc50200970b4d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c45cdcbce4bb8" /><Relationship Type="http://schemas.openxmlformats.org/officeDocument/2006/relationships/slide" Target="/ppt/slides/slide1.xml" Id="R05d6686dfa2645ac" /><Relationship Type="http://schemas.openxmlformats.org/officeDocument/2006/relationships/slide" Target="/ppt/slides/slide2.xml" Id="Rd541abbcf70f4330" /><Relationship Type="http://schemas.openxmlformats.org/officeDocument/2006/relationships/slide" Target="/ppt/slides/slide3.xml" Id="Rce6a278c68be4d5b" /><Relationship Type="http://schemas.openxmlformats.org/officeDocument/2006/relationships/slide" Target="/ppt/slides/slide4.xml" Id="Ra095f6c5da86441c" /><Relationship Type="http://schemas.openxmlformats.org/officeDocument/2006/relationships/slide" Target="/ppt/slides/slide5.xml" Id="R3dc50200970b4d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9b98dc4cf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3bf938dce4d72" /><Relationship Type="http://schemas.openxmlformats.org/officeDocument/2006/relationships/theme" Target="/ppt/slideMasters/theme/theme1.xml" Id="R61c588b0b65b4f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73bf938dce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6b6ca8828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10ddff6b849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e780af3f547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0b0d2d904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63d7f4bfe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 ØKONOMI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Aasen Sparebank, Jernbanegata 9L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937 628 951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ØKONOMI AS</a:t>
            </a:r>
          </a:p>
        </p:txBody>
      </p:sp>
    </p:spTree>
  </p:cSld>
  <p:clrMapOvr>
    <a:masterClrMapping xmlns:a="http://schemas.openxmlformats.org/drawingml/2006/main"/>
  </p:clrMapOvr>
</p:sld>
</file>