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9ee12dcdb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23f3e629e434c"/>
  </p:sldMasterIdLst>
  <p:sldIdLst>
    <p:sldId xmlns:r="http://schemas.openxmlformats.org/officeDocument/2006/relationships" id="256" r:id="Rf81f18e599774aaf"/>
    <p:sldId xmlns:r="http://schemas.openxmlformats.org/officeDocument/2006/relationships" id="257" r:id="Rcbb508386c34471e"/>
    <p:sldId xmlns:r="http://schemas.openxmlformats.org/officeDocument/2006/relationships" id="258" r:id="R0aaa5805a69c43bc"/>
    <p:sldId xmlns:r="http://schemas.openxmlformats.org/officeDocument/2006/relationships" id="259" r:id="R7ac3ffa14cf94ba2"/>
    <p:sldId xmlns:r="http://schemas.openxmlformats.org/officeDocument/2006/relationships" id="260" r:id="R04a6c8a95f014442"/>
    <p:sldId xmlns:r="http://schemas.openxmlformats.org/officeDocument/2006/relationships" id="261" r:id="R29d96897e6b74132"/>
    <p:sldId xmlns:r="http://schemas.openxmlformats.org/officeDocument/2006/relationships" id="262" r:id="R76e69eba5421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23f3e629e434c" /><Relationship Type="http://schemas.openxmlformats.org/officeDocument/2006/relationships/slide" Target="/ppt/slides/slide1.xml" Id="Rf81f18e599774aaf" /><Relationship Type="http://schemas.openxmlformats.org/officeDocument/2006/relationships/slide" Target="/ppt/slides/slide2.xml" Id="Rcbb508386c34471e" /><Relationship Type="http://schemas.openxmlformats.org/officeDocument/2006/relationships/slide" Target="/ppt/slides/slide3.xml" Id="R0aaa5805a69c43bc" /><Relationship Type="http://schemas.openxmlformats.org/officeDocument/2006/relationships/slide" Target="/ppt/slides/slide4.xml" Id="R7ac3ffa14cf94ba2" /><Relationship Type="http://schemas.openxmlformats.org/officeDocument/2006/relationships/slide" Target="/ppt/slides/slide5.xml" Id="R04a6c8a95f014442" /><Relationship Type="http://schemas.openxmlformats.org/officeDocument/2006/relationships/slide" Target="/ppt/slides/slide6.xml" Id="R29d96897e6b74132" /><Relationship Type="http://schemas.openxmlformats.org/officeDocument/2006/relationships/slide" Target="/ppt/slides/slide7.xml" Id="R76e69eba5421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196118712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851db32434c92" /><Relationship Type="http://schemas.openxmlformats.org/officeDocument/2006/relationships/theme" Target="/ppt/slideMasters/theme/theme1.xml" Id="Ra007176e1ee2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851db3243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d7508872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4e152ecb54e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62554b195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d737f13fe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0c4d0190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fae10767446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636035d19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ABRAHAMSEN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ABRAHAMSEN DAGLIGVARE AS ble etablert [år] og holder til i Bugøynes.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1 444 546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TROND ABRAHAMSEN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ABRAHAMSEN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ABRAHAMSEN SUND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IVAR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LIV-INGER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ABRAHAMSEN LABAHÅ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Østersandveien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9935 Bugøynes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937 634 714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