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56b58fd30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4265cbf794a98"/>
  </p:sldMasterIdLst>
  <p:sldIdLst>
    <p:sldId xmlns:r="http://schemas.openxmlformats.org/officeDocument/2006/relationships" id="256" r:id="R814763afdf9c40a0"/>
    <p:sldId xmlns:r="http://schemas.openxmlformats.org/officeDocument/2006/relationships" id="257" r:id="R36c196ffa5e24316"/>
    <p:sldId xmlns:r="http://schemas.openxmlformats.org/officeDocument/2006/relationships" id="258" r:id="Rfaebf70e8f6c428e"/>
    <p:sldId xmlns:r="http://schemas.openxmlformats.org/officeDocument/2006/relationships" id="259" r:id="R62208c94e45245f3"/>
    <p:sldId xmlns:r="http://schemas.openxmlformats.org/officeDocument/2006/relationships" id="260" r:id="Rf08b5be9fda74825"/>
    <p:sldId xmlns:r="http://schemas.openxmlformats.org/officeDocument/2006/relationships" id="261" r:id="R154115952eae463d"/>
    <p:sldId xmlns:r="http://schemas.openxmlformats.org/officeDocument/2006/relationships" id="262" r:id="R4be39de595af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4265cbf794a98" /><Relationship Type="http://schemas.openxmlformats.org/officeDocument/2006/relationships/slide" Target="/ppt/slides/slide1.xml" Id="R814763afdf9c40a0" /><Relationship Type="http://schemas.openxmlformats.org/officeDocument/2006/relationships/slide" Target="/ppt/slides/slide2.xml" Id="R36c196ffa5e24316" /><Relationship Type="http://schemas.openxmlformats.org/officeDocument/2006/relationships/slide" Target="/ppt/slides/slide3.xml" Id="Rfaebf70e8f6c428e" /><Relationship Type="http://schemas.openxmlformats.org/officeDocument/2006/relationships/slide" Target="/ppt/slides/slide4.xml" Id="R62208c94e45245f3" /><Relationship Type="http://schemas.openxmlformats.org/officeDocument/2006/relationships/slide" Target="/ppt/slides/slide5.xml" Id="Rf08b5be9fda74825" /><Relationship Type="http://schemas.openxmlformats.org/officeDocument/2006/relationships/slide" Target="/ppt/slides/slide6.xml" Id="R154115952eae463d" /><Relationship Type="http://schemas.openxmlformats.org/officeDocument/2006/relationships/slide" Target="/ppt/slides/slide7.xml" Id="R4be39de595af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8e0a1b0fc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1726508744e9" /><Relationship Type="http://schemas.openxmlformats.org/officeDocument/2006/relationships/theme" Target="/ppt/slideMasters/theme/theme1.xml" Id="Rda7a41cb1f96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c17265087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a8bac661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78b4e95d9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67024370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12c849be4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0d068a2b1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e0e33319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ad5a2de5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