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de702495244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b04fca6bf4813"/>
  </p:sldMasterIdLst>
  <p:sldIdLst>
    <p:sldId xmlns:r="http://schemas.openxmlformats.org/officeDocument/2006/relationships" id="256" r:id="R667550080ed04c20"/>
    <p:sldId xmlns:r="http://schemas.openxmlformats.org/officeDocument/2006/relationships" id="257" r:id="Rf31650e4ea22427b"/>
    <p:sldId xmlns:r="http://schemas.openxmlformats.org/officeDocument/2006/relationships" id="258" r:id="R68091855d518452c"/>
    <p:sldId xmlns:r="http://schemas.openxmlformats.org/officeDocument/2006/relationships" id="259" r:id="R1f67bf99341949ec"/>
    <p:sldId xmlns:r="http://schemas.openxmlformats.org/officeDocument/2006/relationships" id="260" r:id="R49206ed5dd1c4c7b"/>
    <p:sldId xmlns:r="http://schemas.openxmlformats.org/officeDocument/2006/relationships" id="261" r:id="R2192906ee68747c6"/>
    <p:sldId xmlns:r="http://schemas.openxmlformats.org/officeDocument/2006/relationships" id="262" r:id="Rafdd7e8b3b2f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b04fca6bf4813" /><Relationship Type="http://schemas.openxmlformats.org/officeDocument/2006/relationships/slide" Target="/ppt/slides/slide1.xml" Id="R667550080ed04c20" /><Relationship Type="http://schemas.openxmlformats.org/officeDocument/2006/relationships/slide" Target="/ppt/slides/slide2.xml" Id="Rf31650e4ea22427b" /><Relationship Type="http://schemas.openxmlformats.org/officeDocument/2006/relationships/slide" Target="/ppt/slides/slide3.xml" Id="R68091855d518452c" /><Relationship Type="http://schemas.openxmlformats.org/officeDocument/2006/relationships/slide" Target="/ppt/slides/slide4.xml" Id="R1f67bf99341949ec" /><Relationship Type="http://schemas.openxmlformats.org/officeDocument/2006/relationships/slide" Target="/ppt/slides/slide5.xml" Id="R49206ed5dd1c4c7b" /><Relationship Type="http://schemas.openxmlformats.org/officeDocument/2006/relationships/slide" Target="/ppt/slides/slide6.xml" Id="R2192906ee68747c6" /><Relationship Type="http://schemas.openxmlformats.org/officeDocument/2006/relationships/slide" Target="/ppt/slides/slide7.xml" Id="Rafdd7e8b3b2f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29e03ef2e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51fc8fec54c64" /><Relationship Type="http://schemas.openxmlformats.org/officeDocument/2006/relationships/theme" Target="/ppt/slideMasters/theme/theme1.xml" Id="Ra8b056c434ef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51fc8fec5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d83f16ebe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48e3e4eb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924df3da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86be04cc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b762dc05d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c2ba0f1b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1a814e50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ALVERSUND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ALVERSUND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ALVERSUND MASKINSTASJON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ALVERSUND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ALVERSUND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ALVERSUND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36 765 183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25 424 509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ALVERSUND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STEINAR MAGNAR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INGER MARIE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OVE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RONNY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SØLVI MARIE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MYKING-HELLA KRISTINE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ALVERSUND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Galteråsen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01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937 664 044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ALVERSUND MASKINSTASJON AS</a:t>
            </a:r>
          </a:p>
        </p:txBody>
      </p:sp>
    </p:spTree>
  </p:cSld>
  <p:clrMapOvr>
    <a:masterClrMapping xmlns:a="http://schemas.openxmlformats.org/drawingml/2006/main"/>
  </p:clrMapOvr>
</p:sld>
</file>