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578f2d492d47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40338988584604"/>
  </p:sldMasterIdLst>
  <p:sldIdLst>
    <p:sldId xmlns:r="http://schemas.openxmlformats.org/officeDocument/2006/relationships" id="256" r:id="R15789cbeaed549a8"/>
    <p:sldId xmlns:r="http://schemas.openxmlformats.org/officeDocument/2006/relationships" id="257" r:id="R0046a024d6194f2d"/>
    <p:sldId xmlns:r="http://schemas.openxmlformats.org/officeDocument/2006/relationships" id="258" r:id="R4cb3a3bb0d684a92"/>
    <p:sldId xmlns:r="http://schemas.openxmlformats.org/officeDocument/2006/relationships" id="259" r:id="R8521994ce87d4962"/>
    <p:sldId xmlns:r="http://schemas.openxmlformats.org/officeDocument/2006/relationships" id="260" r:id="R876289e5b0a04684"/>
    <p:sldId xmlns:r="http://schemas.openxmlformats.org/officeDocument/2006/relationships" id="261" r:id="R087c02b0c12e4d06"/>
    <p:sldId xmlns:r="http://schemas.openxmlformats.org/officeDocument/2006/relationships" id="262" r:id="Re8005ea6551047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0338988584604" /><Relationship Type="http://schemas.openxmlformats.org/officeDocument/2006/relationships/slide" Target="/ppt/slides/slide1.xml" Id="R15789cbeaed549a8" /><Relationship Type="http://schemas.openxmlformats.org/officeDocument/2006/relationships/slide" Target="/ppt/slides/slide2.xml" Id="R0046a024d6194f2d" /><Relationship Type="http://schemas.openxmlformats.org/officeDocument/2006/relationships/slide" Target="/ppt/slides/slide3.xml" Id="R4cb3a3bb0d684a92" /><Relationship Type="http://schemas.openxmlformats.org/officeDocument/2006/relationships/slide" Target="/ppt/slides/slide4.xml" Id="R8521994ce87d4962" /><Relationship Type="http://schemas.openxmlformats.org/officeDocument/2006/relationships/slide" Target="/ppt/slides/slide5.xml" Id="R876289e5b0a04684" /><Relationship Type="http://schemas.openxmlformats.org/officeDocument/2006/relationships/slide" Target="/ppt/slides/slide6.xml" Id="R087c02b0c12e4d06" /><Relationship Type="http://schemas.openxmlformats.org/officeDocument/2006/relationships/slide" Target="/ppt/slides/slide7.xml" Id="Re8005ea6551047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b84fa823c41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4983ac1fd47d2" /><Relationship Type="http://schemas.openxmlformats.org/officeDocument/2006/relationships/theme" Target="/ppt/slideMasters/theme/theme1.xml" Id="R9906167bbebd48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74983ac1fd47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089740bce4f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fe1ca60aa45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a01e89b8a47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48600cf034d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e8a4cd4b34d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d2cf2aa5740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2a9e4b3b848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ABO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ABO BYGG AS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10 169 753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−2 199 057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3 606 099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LARSSEN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www.aborda.no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937 669 658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BYGG AS</a:t>
            </a:r>
          </a:p>
        </p:txBody>
      </p:sp>
    </p:spTree>
  </p:cSld>
  <p:clrMapOvr>
    <a:masterClrMapping xmlns:a="http://schemas.openxmlformats.org/drawingml/2006/main"/>
  </p:clrMapOvr>
</p:sld>
</file>