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9d438bf0f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31ea111484140"/>
  </p:sldMasterIdLst>
  <p:sldIdLst>
    <p:sldId xmlns:r="http://schemas.openxmlformats.org/officeDocument/2006/relationships" id="256" r:id="Rb1c2935f5e1d4e7f"/>
    <p:sldId xmlns:r="http://schemas.openxmlformats.org/officeDocument/2006/relationships" id="257" r:id="Rf7b3947cf6794628"/>
    <p:sldId xmlns:r="http://schemas.openxmlformats.org/officeDocument/2006/relationships" id="258" r:id="Rfce5eff3bcd74762"/>
    <p:sldId xmlns:r="http://schemas.openxmlformats.org/officeDocument/2006/relationships" id="259" r:id="R447b2fdb2f8b4bf4"/>
    <p:sldId xmlns:r="http://schemas.openxmlformats.org/officeDocument/2006/relationships" id="260" r:id="R3d86638dee524070"/>
    <p:sldId xmlns:r="http://schemas.openxmlformats.org/officeDocument/2006/relationships" id="261" r:id="Re66293a389214dc5"/>
    <p:sldId xmlns:r="http://schemas.openxmlformats.org/officeDocument/2006/relationships" id="262" r:id="R3f792c34dc4f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31ea111484140" /><Relationship Type="http://schemas.openxmlformats.org/officeDocument/2006/relationships/slide" Target="/ppt/slides/slide1.xml" Id="Rb1c2935f5e1d4e7f" /><Relationship Type="http://schemas.openxmlformats.org/officeDocument/2006/relationships/slide" Target="/ppt/slides/slide2.xml" Id="Rf7b3947cf6794628" /><Relationship Type="http://schemas.openxmlformats.org/officeDocument/2006/relationships/slide" Target="/ppt/slides/slide3.xml" Id="Rfce5eff3bcd74762" /><Relationship Type="http://schemas.openxmlformats.org/officeDocument/2006/relationships/slide" Target="/ppt/slides/slide4.xml" Id="R447b2fdb2f8b4bf4" /><Relationship Type="http://schemas.openxmlformats.org/officeDocument/2006/relationships/slide" Target="/ppt/slides/slide5.xml" Id="R3d86638dee524070" /><Relationship Type="http://schemas.openxmlformats.org/officeDocument/2006/relationships/slide" Target="/ppt/slides/slide6.xml" Id="Re66293a389214dc5" /><Relationship Type="http://schemas.openxmlformats.org/officeDocument/2006/relationships/slide" Target="/ppt/slides/slide7.xml" Id="R3f792c34dc4f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6bcff8ae8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4bf2d339f4f09" /><Relationship Type="http://schemas.openxmlformats.org/officeDocument/2006/relationships/theme" Target="/ppt/slideMasters/theme/theme1.xml" Id="R5b2239420755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4bf2d339f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b41b8548a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49c1c76a6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f8fb3b1f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a21465d6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29cd082e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422e5f7e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147869be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154 992 366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174 842 097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 JOHANNE KILLI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937 677 391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