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59880933f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940ef64584c6f"/>
  </p:sldMasterIdLst>
  <p:sldIdLst>
    <p:sldId xmlns:r="http://schemas.openxmlformats.org/officeDocument/2006/relationships" id="256" r:id="Rde004a34ac7d42cb"/>
    <p:sldId xmlns:r="http://schemas.openxmlformats.org/officeDocument/2006/relationships" id="257" r:id="Rd759153d747e45a0"/>
    <p:sldId xmlns:r="http://schemas.openxmlformats.org/officeDocument/2006/relationships" id="258" r:id="R9bf25db52241440c"/>
    <p:sldId xmlns:r="http://schemas.openxmlformats.org/officeDocument/2006/relationships" id="259" r:id="R591bee627d744518"/>
    <p:sldId xmlns:r="http://schemas.openxmlformats.org/officeDocument/2006/relationships" id="260" r:id="R3a6a9b69fd8a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940ef64584c6f" /><Relationship Type="http://schemas.openxmlformats.org/officeDocument/2006/relationships/slide" Target="/ppt/slides/slide1.xml" Id="Rde004a34ac7d42cb" /><Relationship Type="http://schemas.openxmlformats.org/officeDocument/2006/relationships/slide" Target="/ppt/slides/slide2.xml" Id="Rd759153d747e45a0" /><Relationship Type="http://schemas.openxmlformats.org/officeDocument/2006/relationships/slide" Target="/ppt/slides/slide3.xml" Id="R9bf25db52241440c" /><Relationship Type="http://schemas.openxmlformats.org/officeDocument/2006/relationships/slide" Target="/ppt/slides/slide4.xml" Id="R591bee627d744518" /><Relationship Type="http://schemas.openxmlformats.org/officeDocument/2006/relationships/slide" Target="/ppt/slides/slide5.xml" Id="R3a6a9b69fd8a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90a3c60f9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0e1ad8fd64cd4" /><Relationship Type="http://schemas.openxmlformats.org/officeDocument/2006/relationships/theme" Target="/ppt/slideMasters/theme/theme1.xml" Id="Rcc0bbef7278d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0e1ad8fd6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5fc7560b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84c440c6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4619dacb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19882f0b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c0014980f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OPTIMAL CONSULTING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937 677 839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CONSULTING AS</a:t>
            </a:r>
          </a:p>
        </p:txBody>
      </p:sp>
    </p:spTree>
  </p:cSld>
  <p:clrMapOvr>
    <a:masterClrMapping xmlns:a="http://schemas.openxmlformats.org/drawingml/2006/main"/>
  </p:clrMapOvr>
</p:sld>
</file>