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1a9a3ad3c647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47a8ed9e1b44ed"/>
  </p:sldMasterIdLst>
  <p:sldIdLst>
    <p:sldId xmlns:r="http://schemas.openxmlformats.org/officeDocument/2006/relationships" id="256" r:id="Rb863016230a147ca"/>
    <p:sldId xmlns:r="http://schemas.openxmlformats.org/officeDocument/2006/relationships" id="257" r:id="R7ec8b3de39aa4809"/>
    <p:sldId xmlns:r="http://schemas.openxmlformats.org/officeDocument/2006/relationships" id="258" r:id="R96c9a49db4a34557"/>
    <p:sldId xmlns:r="http://schemas.openxmlformats.org/officeDocument/2006/relationships" id="259" r:id="R05a3d51c731e40ed"/>
    <p:sldId xmlns:r="http://schemas.openxmlformats.org/officeDocument/2006/relationships" id="260" r:id="R6511f44cec0e4d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7a8ed9e1b44ed" /><Relationship Type="http://schemas.openxmlformats.org/officeDocument/2006/relationships/slide" Target="/ppt/slides/slide1.xml" Id="Rb863016230a147ca" /><Relationship Type="http://schemas.openxmlformats.org/officeDocument/2006/relationships/slide" Target="/ppt/slides/slide2.xml" Id="R7ec8b3de39aa4809" /><Relationship Type="http://schemas.openxmlformats.org/officeDocument/2006/relationships/slide" Target="/ppt/slides/slide3.xml" Id="R96c9a49db4a34557" /><Relationship Type="http://schemas.openxmlformats.org/officeDocument/2006/relationships/slide" Target="/ppt/slides/slide4.xml" Id="R05a3d51c731e40ed" /><Relationship Type="http://schemas.openxmlformats.org/officeDocument/2006/relationships/slide" Target="/ppt/slides/slide5.xml" Id="R6511f44cec0e4d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814f3b79648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82a47a4e146d3" /><Relationship Type="http://schemas.openxmlformats.org/officeDocument/2006/relationships/theme" Target="/ppt/slideMasters/theme/theme1.xml" Id="R6f29fffbc6854d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482a47a4e146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1d742af0443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7dbc80b2241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d7f9ba09d4b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a64de60d447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c2714d06941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HOLTÅLEN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HOLTÅLEN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HOLTÅLEN KOMMUNE ble etablert [år] og holder til i Ålen.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HOLTÅLEN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HOLTÅLEN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HOLTÅLEN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Helsetunet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7380 Ålen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 41 76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epost@holtalen.kommune.no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www.holtalen.kommune.no/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937 697 767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HOLTÅLEN KOMMUNE</a:t>
            </a:r>
          </a:p>
        </p:txBody>
      </p:sp>
    </p:spTree>
  </p:cSld>
  <p:clrMapOvr>
    <a:masterClrMapping xmlns:a="http://schemas.openxmlformats.org/drawingml/2006/main"/>
  </p:clrMapOvr>
</p:sld>
</file>