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b45797351543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ae5b91d4c148bd"/>
  </p:sldMasterIdLst>
  <p:sldIdLst>
    <p:sldId xmlns:r="http://schemas.openxmlformats.org/officeDocument/2006/relationships" id="256" r:id="R2f1065f97b94417e"/>
    <p:sldId xmlns:r="http://schemas.openxmlformats.org/officeDocument/2006/relationships" id="257" r:id="Rd663b40730274d3f"/>
    <p:sldId xmlns:r="http://schemas.openxmlformats.org/officeDocument/2006/relationships" id="258" r:id="R17415f8618534ccb"/>
    <p:sldId xmlns:r="http://schemas.openxmlformats.org/officeDocument/2006/relationships" id="259" r:id="Rba1688e86302406e"/>
    <p:sldId xmlns:r="http://schemas.openxmlformats.org/officeDocument/2006/relationships" id="260" r:id="R799d7f2fbe464c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ae5b91d4c148bd" /><Relationship Type="http://schemas.openxmlformats.org/officeDocument/2006/relationships/slide" Target="/ppt/slides/slide1.xml" Id="R2f1065f97b94417e" /><Relationship Type="http://schemas.openxmlformats.org/officeDocument/2006/relationships/slide" Target="/ppt/slides/slide2.xml" Id="Rd663b40730274d3f" /><Relationship Type="http://schemas.openxmlformats.org/officeDocument/2006/relationships/slide" Target="/ppt/slides/slide3.xml" Id="R17415f8618534ccb" /><Relationship Type="http://schemas.openxmlformats.org/officeDocument/2006/relationships/slide" Target="/ppt/slides/slide4.xml" Id="Rba1688e86302406e" /><Relationship Type="http://schemas.openxmlformats.org/officeDocument/2006/relationships/slide" Target="/ppt/slides/slide5.xml" Id="R799d7f2fbe464c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4c618570e043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babec216140be" /><Relationship Type="http://schemas.openxmlformats.org/officeDocument/2006/relationships/theme" Target="/ppt/slideMasters/theme/theme1.xml" Id="R375639b5341b4c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cbabec216140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a62f2662442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055bdc4b746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317aeafe145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19752804b45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fc95cd5fa47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ELLI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 ØKONOMI AS ble etablert [år] og holder til i Sem.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3170 Sem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ellenlian@online.no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937 722 745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 ØKONOMI AS</a:t>
            </a:r>
          </a:p>
        </p:txBody>
      </p:sp>
    </p:spTree>
  </p:cSld>
  <p:clrMapOvr>
    <a:masterClrMapping xmlns:a="http://schemas.openxmlformats.org/drawingml/2006/main"/>
  </p:clrMapOvr>
</p:sld>
</file>