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4ac04821de4f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078838d51145c0"/>
  </p:sldMasterIdLst>
  <p:sldIdLst>
    <p:sldId xmlns:r="http://schemas.openxmlformats.org/officeDocument/2006/relationships" id="256" r:id="R81550870a5084f2a"/>
    <p:sldId xmlns:r="http://schemas.openxmlformats.org/officeDocument/2006/relationships" id="257" r:id="R679485b8a4f9484b"/>
    <p:sldId xmlns:r="http://schemas.openxmlformats.org/officeDocument/2006/relationships" id="258" r:id="R86863f81413b475a"/>
    <p:sldId xmlns:r="http://schemas.openxmlformats.org/officeDocument/2006/relationships" id="259" r:id="R18a623676ae441e3"/>
    <p:sldId xmlns:r="http://schemas.openxmlformats.org/officeDocument/2006/relationships" id="260" r:id="Rfd9a496900644b57"/>
    <p:sldId xmlns:r="http://schemas.openxmlformats.org/officeDocument/2006/relationships" id="261" r:id="R4dd483e935394a29"/>
    <p:sldId xmlns:r="http://schemas.openxmlformats.org/officeDocument/2006/relationships" id="262" r:id="Rf1a59c0e9c8a4f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078838d51145c0" /><Relationship Type="http://schemas.openxmlformats.org/officeDocument/2006/relationships/slide" Target="/ppt/slides/slide1.xml" Id="R81550870a5084f2a" /><Relationship Type="http://schemas.openxmlformats.org/officeDocument/2006/relationships/slide" Target="/ppt/slides/slide2.xml" Id="R679485b8a4f9484b" /><Relationship Type="http://schemas.openxmlformats.org/officeDocument/2006/relationships/slide" Target="/ppt/slides/slide3.xml" Id="R86863f81413b475a" /><Relationship Type="http://schemas.openxmlformats.org/officeDocument/2006/relationships/slide" Target="/ppt/slides/slide4.xml" Id="R18a623676ae441e3" /><Relationship Type="http://schemas.openxmlformats.org/officeDocument/2006/relationships/slide" Target="/ppt/slides/slide5.xml" Id="Rfd9a496900644b57" /><Relationship Type="http://schemas.openxmlformats.org/officeDocument/2006/relationships/slide" Target="/ppt/slides/slide6.xml" Id="R4dd483e935394a29" /><Relationship Type="http://schemas.openxmlformats.org/officeDocument/2006/relationships/slide" Target="/ppt/slides/slide7.xml" Id="Rf1a59c0e9c8a4f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66469e91e244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8b71e33a34bd9" /><Relationship Type="http://schemas.openxmlformats.org/officeDocument/2006/relationships/theme" Target="/ppt/slideMasters/theme/theme1.xml" Id="R65bc00f81da94c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48b71e33a34b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6ac9c799a46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d34d7ff4c4a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226a80263a4d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80f49aa9842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3d767e344341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2f4cb611a4a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aab731dd945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MOLAND MARITIME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MOLAND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MOLAND MARITIME AS ble etablert [år] og holder til i Kongshavn.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MOLAND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MOLAND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MOLAND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99 049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52 978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−33 069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10 354 064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10 463 836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MOLAND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ROSVOLD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MOLAND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Leif Rosvold, Hastensund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4812 Kongshavn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06 07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937 801 076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MOLAND MARITIME AS</a:t>
            </a:r>
          </a:p>
        </p:txBody>
      </p:sp>
    </p:spTree>
  </p:cSld>
  <p:clrMapOvr>
    <a:masterClrMapping xmlns:a="http://schemas.openxmlformats.org/drawingml/2006/main"/>
  </p:clrMapOvr>
</p:sld>
</file>