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2dd52158454a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c09f2f97fc4236"/>
  </p:sldMasterIdLst>
  <p:sldIdLst>
    <p:sldId xmlns:r="http://schemas.openxmlformats.org/officeDocument/2006/relationships" id="256" r:id="Ra5b3b656b29649e3"/>
    <p:sldId xmlns:r="http://schemas.openxmlformats.org/officeDocument/2006/relationships" id="257" r:id="R0e55d3f1a4a24060"/>
    <p:sldId xmlns:r="http://schemas.openxmlformats.org/officeDocument/2006/relationships" id="258" r:id="R853c7a024a744e6d"/>
    <p:sldId xmlns:r="http://schemas.openxmlformats.org/officeDocument/2006/relationships" id="259" r:id="R96b544988f4a4d05"/>
    <p:sldId xmlns:r="http://schemas.openxmlformats.org/officeDocument/2006/relationships" id="260" r:id="R9b2f7fd5bf0341ef"/>
    <p:sldId xmlns:r="http://schemas.openxmlformats.org/officeDocument/2006/relationships" id="261" r:id="Ra14aeab16f2b447e"/>
    <p:sldId xmlns:r="http://schemas.openxmlformats.org/officeDocument/2006/relationships" id="262" r:id="Rb78a63e64d02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09f2f97fc4236" /><Relationship Type="http://schemas.openxmlformats.org/officeDocument/2006/relationships/slide" Target="/ppt/slides/slide1.xml" Id="Ra5b3b656b29649e3" /><Relationship Type="http://schemas.openxmlformats.org/officeDocument/2006/relationships/slide" Target="/ppt/slides/slide2.xml" Id="R0e55d3f1a4a24060" /><Relationship Type="http://schemas.openxmlformats.org/officeDocument/2006/relationships/slide" Target="/ppt/slides/slide3.xml" Id="R853c7a024a744e6d" /><Relationship Type="http://schemas.openxmlformats.org/officeDocument/2006/relationships/slide" Target="/ppt/slides/slide4.xml" Id="R96b544988f4a4d05" /><Relationship Type="http://schemas.openxmlformats.org/officeDocument/2006/relationships/slide" Target="/ppt/slides/slide5.xml" Id="R9b2f7fd5bf0341ef" /><Relationship Type="http://schemas.openxmlformats.org/officeDocument/2006/relationships/slide" Target="/ppt/slides/slide6.xml" Id="Ra14aeab16f2b447e" /><Relationship Type="http://schemas.openxmlformats.org/officeDocument/2006/relationships/slide" Target="/ppt/slides/slide7.xml" Id="Rb78a63e64d02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1ebfbaf6340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8a0238d1846b8" /><Relationship Type="http://schemas.openxmlformats.org/officeDocument/2006/relationships/theme" Target="/ppt/slideMasters/theme/theme1.xml" Id="Rb190bc5f2659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8a0238d1846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bef71664b44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45b679c7f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38d3843fc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edeccf387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5b86dea6e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765c75c6c41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867b8695a41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KLAUSENGRUPPEN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KLAUSENGRUPPEN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29 737 648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6 077 292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4 709 101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7 165 611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14 356 456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KLAUSEN GUNNAR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KLAUSEN AAGE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3, Strandgata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28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937 808 623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KLAUSENGRUPPEN AS</a:t>
            </a:r>
          </a:p>
        </p:txBody>
      </p:sp>
    </p:spTree>
  </p:cSld>
  <p:clrMapOvr>
    <a:masterClrMapping xmlns:a="http://schemas.openxmlformats.org/drawingml/2006/main"/>
  </p:clrMapOvr>
</p:sld>
</file>