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7341d0bb5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537d77dab4515"/>
  </p:sldMasterIdLst>
  <p:sldIdLst>
    <p:sldId xmlns:r="http://schemas.openxmlformats.org/officeDocument/2006/relationships" id="256" r:id="Rbd3d81f720474ae0"/>
    <p:sldId xmlns:r="http://schemas.openxmlformats.org/officeDocument/2006/relationships" id="257" r:id="R41b061e178604dda"/>
    <p:sldId xmlns:r="http://schemas.openxmlformats.org/officeDocument/2006/relationships" id="258" r:id="Rb1f336eebe4b48df"/>
    <p:sldId xmlns:r="http://schemas.openxmlformats.org/officeDocument/2006/relationships" id="259" r:id="R9c05e2c951704a5d"/>
    <p:sldId xmlns:r="http://schemas.openxmlformats.org/officeDocument/2006/relationships" id="260" r:id="R01c56e90da9c4559"/>
    <p:sldId xmlns:r="http://schemas.openxmlformats.org/officeDocument/2006/relationships" id="261" r:id="R3f8fe3914f774dd2"/>
    <p:sldId xmlns:r="http://schemas.openxmlformats.org/officeDocument/2006/relationships" id="262" r:id="Ref63ec96b31d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537d77dab4515" /><Relationship Type="http://schemas.openxmlformats.org/officeDocument/2006/relationships/slide" Target="/ppt/slides/slide1.xml" Id="Rbd3d81f720474ae0" /><Relationship Type="http://schemas.openxmlformats.org/officeDocument/2006/relationships/slide" Target="/ppt/slides/slide2.xml" Id="R41b061e178604dda" /><Relationship Type="http://schemas.openxmlformats.org/officeDocument/2006/relationships/slide" Target="/ppt/slides/slide3.xml" Id="Rb1f336eebe4b48df" /><Relationship Type="http://schemas.openxmlformats.org/officeDocument/2006/relationships/slide" Target="/ppt/slides/slide4.xml" Id="R9c05e2c951704a5d" /><Relationship Type="http://schemas.openxmlformats.org/officeDocument/2006/relationships/slide" Target="/ppt/slides/slide5.xml" Id="R01c56e90da9c4559" /><Relationship Type="http://schemas.openxmlformats.org/officeDocument/2006/relationships/slide" Target="/ppt/slides/slide6.xml" Id="R3f8fe3914f774dd2" /><Relationship Type="http://schemas.openxmlformats.org/officeDocument/2006/relationships/slide" Target="/ppt/slides/slide7.xml" Id="Ref63ec96b31d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f0fdec38c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452c601954774" /><Relationship Type="http://schemas.openxmlformats.org/officeDocument/2006/relationships/theme" Target="/ppt/slideMasters/theme/theme1.xml" Id="R7d0e164e2425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452c60195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4dd5f748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2b9827ae1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545c93f946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44933beb5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6ec6bf0ff4c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f8d11170e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50705e84e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N. HAUG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N. HAUG BILUTLEIE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115 610 000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N. HAUG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24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937 856 741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