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e1a352440e4e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2191348eb14b19"/>
  </p:sldMasterIdLst>
  <p:sldIdLst>
    <p:sldId xmlns:r="http://schemas.openxmlformats.org/officeDocument/2006/relationships" id="256" r:id="Rcefa47b1ece04bf8"/>
    <p:sldId xmlns:r="http://schemas.openxmlformats.org/officeDocument/2006/relationships" id="257" r:id="R9388058bf7244093"/>
    <p:sldId xmlns:r="http://schemas.openxmlformats.org/officeDocument/2006/relationships" id="258" r:id="R32741b780fc94866"/>
    <p:sldId xmlns:r="http://schemas.openxmlformats.org/officeDocument/2006/relationships" id="259" r:id="R3137039de38d44d1"/>
    <p:sldId xmlns:r="http://schemas.openxmlformats.org/officeDocument/2006/relationships" id="260" r:id="R3de2d7cbcad84e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2191348eb14b19" /><Relationship Type="http://schemas.openxmlformats.org/officeDocument/2006/relationships/slide" Target="/ppt/slides/slide1.xml" Id="Rcefa47b1ece04bf8" /><Relationship Type="http://schemas.openxmlformats.org/officeDocument/2006/relationships/slide" Target="/ppt/slides/slide2.xml" Id="R9388058bf7244093" /><Relationship Type="http://schemas.openxmlformats.org/officeDocument/2006/relationships/slide" Target="/ppt/slides/slide3.xml" Id="R32741b780fc94866" /><Relationship Type="http://schemas.openxmlformats.org/officeDocument/2006/relationships/slide" Target="/ppt/slides/slide4.xml" Id="R3137039de38d44d1" /><Relationship Type="http://schemas.openxmlformats.org/officeDocument/2006/relationships/slide" Target="/ppt/slides/slide5.xml" Id="R3de2d7cbcad84e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235b4c1ffc45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e825333694837" /><Relationship Type="http://schemas.openxmlformats.org/officeDocument/2006/relationships/theme" Target="/ppt/slideMasters/theme/theme1.xml" Id="R5705fd3540b044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2e8253336948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efeebdad848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71bc6b68f48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06ce61a5a41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7ef4a6eeb47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db8b8416548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MARKER OG EIDSBERG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OG EIDSBERG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MARKER OG EIDSBERG SPAREBANK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OG EIDSBERG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OG EIDSBERG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OG EIDSBERG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89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937 884 494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OG EIDSBERG SPAREBANK</a:t>
            </a:r>
          </a:p>
        </p:txBody>
      </p:sp>
    </p:spTree>
  </p:cSld>
  <p:clrMapOvr>
    <a:masterClrMapping xmlns:a="http://schemas.openxmlformats.org/drawingml/2006/main"/>
  </p:clrMapOvr>
</p:sld>
</file>