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38b90f48f74c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b33f31cca94e46"/>
  </p:sldMasterIdLst>
  <p:sldIdLst>
    <p:sldId xmlns:r="http://schemas.openxmlformats.org/officeDocument/2006/relationships" id="256" r:id="Re4fb0a5fdeda41e3"/>
    <p:sldId xmlns:r="http://schemas.openxmlformats.org/officeDocument/2006/relationships" id="257" r:id="R0732d07518e4416f"/>
    <p:sldId xmlns:r="http://schemas.openxmlformats.org/officeDocument/2006/relationships" id="258" r:id="R67c8622e46524853"/>
    <p:sldId xmlns:r="http://schemas.openxmlformats.org/officeDocument/2006/relationships" id="259" r:id="Rccc96eb9ac7142ba"/>
    <p:sldId xmlns:r="http://schemas.openxmlformats.org/officeDocument/2006/relationships" id="260" r:id="R4c835f5127ec45f2"/>
    <p:sldId xmlns:r="http://schemas.openxmlformats.org/officeDocument/2006/relationships" id="261" r:id="Rf5abc0418ae440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33f31cca94e46" /><Relationship Type="http://schemas.openxmlformats.org/officeDocument/2006/relationships/slide" Target="/ppt/slides/slide1.xml" Id="Re4fb0a5fdeda41e3" /><Relationship Type="http://schemas.openxmlformats.org/officeDocument/2006/relationships/slide" Target="/ppt/slides/slide2.xml" Id="R0732d07518e4416f" /><Relationship Type="http://schemas.openxmlformats.org/officeDocument/2006/relationships/slide" Target="/ppt/slides/slide3.xml" Id="R67c8622e46524853" /><Relationship Type="http://schemas.openxmlformats.org/officeDocument/2006/relationships/slide" Target="/ppt/slides/slide4.xml" Id="Rccc96eb9ac7142ba" /><Relationship Type="http://schemas.openxmlformats.org/officeDocument/2006/relationships/slide" Target="/ppt/slides/slide5.xml" Id="R4c835f5127ec45f2" /><Relationship Type="http://schemas.openxmlformats.org/officeDocument/2006/relationships/slide" Target="/ppt/slides/slide6.xml" Id="Rf5abc0418ae440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cea82d31c46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2d5d2ce5c4c8a" /><Relationship Type="http://schemas.openxmlformats.org/officeDocument/2006/relationships/theme" Target="/ppt/slideMasters/theme/theme1.xml" Id="R570f5e9f4eeb48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a2d5d2ce5c4c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9413018574f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6db34013449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59ebb1f6244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40beacc8840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8f7ff12ec45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dfe575ca842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ASKIM &amp; SPYDEBERG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 &amp; SPYDEBERG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ASKIM &amp; SPYDEBERG SPAREBANK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 &amp; SPYDEBERG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 &amp; SPYDEBERG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 &amp; SPYDEBERG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ASKIM  –  59,4 %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SPYDEBERG  –  28,4 %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PECA EIENDOM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ASBJØRG KRISTINE LANGBERG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TTC INVEST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CASI FINANS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 &amp; SPYDEBERG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Dr.Randers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1830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81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937 885 199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ASKIM &amp; SPYDEBERG SPAREBANK</a:t>
            </a:r>
          </a:p>
        </p:txBody>
      </p:sp>
    </p:spTree>
  </p:cSld>
  <p:clrMapOvr>
    <a:masterClrMapping xmlns:a="http://schemas.openxmlformats.org/drawingml/2006/main"/>
  </p:clrMapOvr>
</p:sld>
</file>