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8e690c291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9169d6e834c23"/>
  </p:sldMasterIdLst>
  <p:sldIdLst>
    <p:sldId xmlns:r="http://schemas.openxmlformats.org/officeDocument/2006/relationships" id="256" r:id="R74416ac5ebc74f73"/>
    <p:sldId xmlns:r="http://schemas.openxmlformats.org/officeDocument/2006/relationships" id="257" r:id="Raee17ad93a5f4600"/>
    <p:sldId xmlns:r="http://schemas.openxmlformats.org/officeDocument/2006/relationships" id="258" r:id="R10fba0926c2f4dc5"/>
    <p:sldId xmlns:r="http://schemas.openxmlformats.org/officeDocument/2006/relationships" id="259" r:id="Raebada0f7eec487f"/>
    <p:sldId xmlns:r="http://schemas.openxmlformats.org/officeDocument/2006/relationships" id="260" r:id="R9e3ec93c7c2d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9169d6e834c23" /><Relationship Type="http://schemas.openxmlformats.org/officeDocument/2006/relationships/slide" Target="/ppt/slides/slide1.xml" Id="R74416ac5ebc74f73" /><Relationship Type="http://schemas.openxmlformats.org/officeDocument/2006/relationships/slide" Target="/ppt/slides/slide2.xml" Id="Raee17ad93a5f4600" /><Relationship Type="http://schemas.openxmlformats.org/officeDocument/2006/relationships/slide" Target="/ppt/slides/slide3.xml" Id="R10fba0926c2f4dc5" /><Relationship Type="http://schemas.openxmlformats.org/officeDocument/2006/relationships/slide" Target="/ppt/slides/slide4.xml" Id="Raebada0f7eec487f" /><Relationship Type="http://schemas.openxmlformats.org/officeDocument/2006/relationships/slide" Target="/ppt/slides/slide5.xml" Id="R9e3ec93c7c2d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4c09ec794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ec70c752b468e" /><Relationship Type="http://schemas.openxmlformats.org/officeDocument/2006/relationships/theme" Target="/ppt/slideMasters/theme/theme1.xml" Id="R360d16ad64bc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ec70c752b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cb0ebe6cf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2bdf31ff9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8f17a112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e5763a6b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c284a076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SPAREBANK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