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653f4ff0254a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c935597c8e4b39"/>
  </p:sldMasterIdLst>
  <p:sldIdLst>
    <p:sldId xmlns:r="http://schemas.openxmlformats.org/officeDocument/2006/relationships" id="256" r:id="R46dce040427e40d7"/>
    <p:sldId xmlns:r="http://schemas.openxmlformats.org/officeDocument/2006/relationships" id="257" r:id="R079f67128de54d08"/>
    <p:sldId xmlns:r="http://schemas.openxmlformats.org/officeDocument/2006/relationships" id="258" r:id="Rc8c4ea141c0b4744"/>
    <p:sldId xmlns:r="http://schemas.openxmlformats.org/officeDocument/2006/relationships" id="259" r:id="Rb428d21748244845"/>
    <p:sldId xmlns:r="http://schemas.openxmlformats.org/officeDocument/2006/relationships" id="260" r:id="R452b4a21601a47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c935597c8e4b39" /><Relationship Type="http://schemas.openxmlformats.org/officeDocument/2006/relationships/slide" Target="/ppt/slides/slide1.xml" Id="R46dce040427e40d7" /><Relationship Type="http://schemas.openxmlformats.org/officeDocument/2006/relationships/slide" Target="/ppt/slides/slide2.xml" Id="R079f67128de54d08" /><Relationship Type="http://schemas.openxmlformats.org/officeDocument/2006/relationships/slide" Target="/ppt/slides/slide3.xml" Id="Rc8c4ea141c0b4744" /><Relationship Type="http://schemas.openxmlformats.org/officeDocument/2006/relationships/slide" Target="/ppt/slides/slide4.xml" Id="Rb428d21748244845" /><Relationship Type="http://schemas.openxmlformats.org/officeDocument/2006/relationships/slide" Target="/ppt/slides/slide5.xml" Id="R452b4a21601a47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a881e8137f45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5df5c93f8942bf" /><Relationship Type="http://schemas.openxmlformats.org/officeDocument/2006/relationships/theme" Target="/ppt/slideMasters/theme/theme1.xml" Id="R64e5b33767ad4a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5df5c93f8942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ce41aad72c45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e9dc97d4444d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72f5c8acb34a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1466c40caa43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39f1051b3d41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GRUE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GRUE SPAREBANK ble etablert [år] og holder til i Kirkenær.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Solørvegen 1048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2260 Kirkenær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94 91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epost@gruesparebank.no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www.gruesparebank.no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937 886 705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GRUE SPAREBANK</a:t>
            </a:r>
          </a:p>
        </p:txBody>
      </p:sp>
    </p:spTree>
  </p:cSld>
  <p:clrMapOvr>
    <a:masterClrMapping xmlns:a="http://schemas.openxmlformats.org/drawingml/2006/main"/>
  </p:clrMapOvr>
</p:sld>
</file>