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a64e33238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b067ef2be49e6"/>
  </p:sldMasterIdLst>
  <p:sldIdLst>
    <p:sldId xmlns:r="http://schemas.openxmlformats.org/officeDocument/2006/relationships" id="256" r:id="R3ff1ff10856e4d25"/>
    <p:sldId xmlns:r="http://schemas.openxmlformats.org/officeDocument/2006/relationships" id="257" r:id="Rdf562a0ddd944551"/>
    <p:sldId xmlns:r="http://schemas.openxmlformats.org/officeDocument/2006/relationships" id="258" r:id="Rc9669efaa5394d82"/>
    <p:sldId xmlns:r="http://schemas.openxmlformats.org/officeDocument/2006/relationships" id="259" r:id="R1e020350ecb24d58"/>
    <p:sldId xmlns:r="http://schemas.openxmlformats.org/officeDocument/2006/relationships" id="260" r:id="Rf24075c386b74701"/>
    <p:sldId xmlns:r="http://schemas.openxmlformats.org/officeDocument/2006/relationships" id="261" r:id="R0afe28221177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b067ef2be49e6" /><Relationship Type="http://schemas.openxmlformats.org/officeDocument/2006/relationships/slide" Target="/ppt/slides/slide1.xml" Id="R3ff1ff10856e4d25" /><Relationship Type="http://schemas.openxmlformats.org/officeDocument/2006/relationships/slide" Target="/ppt/slides/slide2.xml" Id="Rdf562a0ddd944551" /><Relationship Type="http://schemas.openxmlformats.org/officeDocument/2006/relationships/slide" Target="/ppt/slides/slide3.xml" Id="Rc9669efaa5394d82" /><Relationship Type="http://schemas.openxmlformats.org/officeDocument/2006/relationships/slide" Target="/ppt/slides/slide4.xml" Id="R1e020350ecb24d58" /><Relationship Type="http://schemas.openxmlformats.org/officeDocument/2006/relationships/slide" Target="/ppt/slides/slide5.xml" Id="Rf24075c386b74701" /><Relationship Type="http://schemas.openxmlformats.org/officeDocument/2006/relationships/slide" Target="/ppt/slides/slide6.xml" Id="R0afe28221177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d1aef0b6d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d4b01223f436a" /><Relationship Type="http://schemas.openxmlformats.org/officeDocument/2006/relationships/theme" Target="/ppt/slideMasters/theme/theme1.xml" Id="R8d5daddfa3ae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d4b01223f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9b59f42d8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a40fdad28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387007c63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906b51a6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02cf7c9b1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61c0ec301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