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c09d3aa13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ae093b2304e44"/>
  </p:sldMasterIdLst>
  <p:sldIdLst>
    <p:sldId xmlns:r="http://schemas.openxmlformats.org/officeDocument/2006/relationships" id="256" r:id="Re125b52d218440a6"/>
    <p:sldId xmlns:r="http://schemas.openxmlformats.org/officeDocument/2006/relationships" id="257" r:id="Re0f3bbd29e514403"/>
    <p:sldId xmlns:r="http://schemas.openxmlformats.org/officeDocument/2006/relationships" id="258" r:id="R1f5932f50c4e460b"/>
    <p:sldId xmlns:r="http://schemas.openxmlformats.org/officeDocument/2006/relationships" id="259" r:id="R98e8a3cb0c4a4011"/>
    <p:sldId xmlns:r="http://schemas.openxmlformats.org/officeDocument/2006/relationships" id="260" r:id="Rc3ad869272bf4960"/>
    <p:sldId xmlns:r="http://schemas.openxmlformats.org/officeDocument/2006/relationships" id="261" r:id="Re9e2865bb890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ae093b2304e44" /><Relationship Type="http://schemas.openxmlformats.org/officeDocument/2006/relationships/slide" Target="/ppt/slides/slide1.xml" Id="Re125b52d218440a6" /><Relationship Type="http://schemas.openxmlformats.org/officeDocument/2006/relationships/slide" Target="/ppt/slides/slide2.xml" Id="Re0f3bbd29e514403" /><Relationship Type="http://schemas.openxmlformats.org/officeDocument/2006/relationships/slide" Target="/ppt/slides/slide3.xml" Id="R1f5932f50c4e460b" /><Relationship Type="http://schemas.openxmlformats.org/officeDocument/2006/relationships/slide" Target="/ppt/slides/slide4.xml" Id="R98e8a3cb0c4a4011" /><Relationship Type="http://schemas.openxmlformats.org/officeDocument/2006/relationships/slide" Target="/ppt/slides/slide5.xml" Id="Rc3ad869272bf4960" /><Relationship Type="http://schemas.openxmlformats.org/officeDocument/2006/relationships/slide" Target="/ppt/slides/slide6.xml" Id="Re9e2865bb890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5307205f7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b2c8b22e84282" /><Relationship Type="http://schemas.openxmlformats.org/officeDocument/2006/relationships/theme" Target="/ppt/slideMasters/theme/theme1.xml" Id="Rc3b58d0103dc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b2c8b22e8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ca45a306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82aef7589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94a03c10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033eff4f3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682c1005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c81a0892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