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2d864b151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624af2bbc4b60"/>
  </p:sldMasterIdLst>
  <p:sldIdLst>
    <p:sldId xmlns:r="http://schemas.openxmlformats.org/officeDocument/2006/relationships" id="256" r:id="R381544b8f5db40c3"/>
    <p:sldId xmlns:r="http://schemas.openxmlformats.org/officeDocument/2006/relationships" id="257" r:id="R7067394a4bc343db"/>
    <p:sldId xmlns:r="http://schemas.openxmlformats.org/officeDocument/2006/relationships" id="258" r:id="Rf4350d47ef234166"/>
    <p:sldId xmlns:r="http://schemas.openxmlformats.org/officeDocument/2006/relationships" id="259" r:id="Rb5472ec0108048a4"/>
    <p:sldId xmlns:r="http://schemas.openxmlformats.org/officeDocument/2006/relationships" id="260" r:id="Re992d4ee3de0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624af2bbc4b60" /><Relationship Type="http://schemas.openxmlformats.org/officeDocument/2006/relationships/slide" Target="/ppt/slides/slide1.xml" Id="R381544b8f5db40c3" /><Relationship Type="http://schemas.openxmlformats.org/officeDocument/2006/relationships/slide" Target="/ppt/slides/slide2.xml" Id="R7067394a4bc343db" /><Relationship Type="http://schemas.openxmlformats.org/officeDocument/2006/relationships/slide" Target="/ppt/slides/slide3.xml" Id="Rf4350d47ef234166" /><Relationship Type="http://schemas.openxmlformats.org/officeDocument/2006/relationships/slide" Target="/ppt/slides/slide4.xml" Id="Rb5472ec0108048a4" /><Relationship Type="http://schemas.openxmlformats.org/officeDocument/2006/relationships/slide" Target="/ppt/slides/slide5.xml" Id="Re992d4ee3de0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72f59d58f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35a385ec84094" /><Relationship Type="http://schemas.openxmlformats.org/officeDocument/2006/relationships/theme" Target="/ppt/slideMasters/theme/theme1.xml" Id="R3edcbc7e884b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135a385ec8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6c858d604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0e174c0343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bc84a08cd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29509501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f681976b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