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aec75fee9d45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9eca99ae1479b"/>
  </p:sldMasterIdLst>
  <p:sldIdLst>
    <p:sldId xmlns:r="http://schemas.openxmlformats.org/officeDocument/2006/relationships" id="256" r:id="Rbf299ac7d06b49c3"/>
    <p:sldId xmlns:r="http://schemas.openxmlformats.org/officeDocument/2006/relationships" id="257" r:id="Rab87cc6b4f634f12"/>
    <p:sldId xmlns:r="http://schemas.openxmlformats.org/officeDocument/2006/relationships" id="258" r:id="R6ec180cac09e4560"/>
    <p:sldId xmlns:r="http://schemas.openxmlformats.org/officeDocument/2006/relationships" id="259" r:id="R592b25136ed94134"/>
    <p:sldId xmlns:r="http://schemas.openxmlformats.org/officeDocument/2006/relationships" id="260" r:id="R36c63723f06843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9eca99ae1479b" /><Relationship Type="http://schemas.openxmlformats.org/officeDocument/2006/relationships/slide" Target="/ppt/slides/slide1.xml" Id="Rbf299ac7d06b49c3" /><Relationship Type="http://schemas.openxmlformats.org/officeDocument/2006/relationships/slide" Target="/ppt/slides/slide2.xml" Id="Rab87cc6b4f634f12" /><Relationship Type="http://schemas.openxmlformats.org/officeDocument/2006/relationships/slide" Target="/ppt/slides/slide3.xml" Id="R6ec180cac09e4560" /><Relationship Type="http://schemas.openxmlformats.org/officeDocument/2006/relationships/slide" Target="/ppt/slides/slide4.xml" Id="R592b25136ed94134" /><Relationship Type="http://schemas.openxmlformats.org/officeDocument/2006/relationships/slide" Target="/ppt/slides/slide5.xml" Id="R36c63723f06843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ad1f1cc2a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92a8a040d416c" /><Relationship Type="http://schemas.openxmlformats.org/officeDocument/2006/relationships/theme" Target="/ppt/slideMasters/theme/theme1.xml" Id="R310a58715f944e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92a8a040d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9118dfe84f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cb266e884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534f0b9e1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13f523bd1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cc78f982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