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465bd61e7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072edaf2447af"/>
  </p:sldMasterIdLst>
  <p:sldIdLst>
    <p:sldId xmlns:r="http://schemas.openxmlformats.org/officeDocument/2006/relationships" id="256" r:id="R1a0cf7b5da3842fb"/>
    <p:sldId xmlns:r="http://schemas.openxmlformats.org/officeDocument/2006/relationships" id="257" r:id="Rf8e0b73454f345af"/>
    <p:sldId xmlns:r="http://schemas.openxmlformats.org/officeDocument/2006/relationships" id="258" r:id="Rc5cf0444efe94244"/>
    <p:sldId xmlns:r="http://schemas.openxmlformats.org/officeDocument/2006/relationships" id="259" r:id="R8131478f63f8480f"/>
    <p:sldId xmlns:r="http://schemas.openxmlformats.org/officeDocument/2006/relationships" id="260" r:id="R8a344184dd7b4122"/>
    <p:sldId xmlns:r="http://schemas.openxmlformats.org/officeDocument/2006/relationships" id="261" r:id="R42fb4ab98e71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072edaf2447af" /><Relationship Type="http://schemas.openxmlformats.org/officeDocument/2006/relationships/slide" Target="/ppt/slides/slide1.xml" Id="R1a0cf7b5da3842fb" /><Relationship Type="http://schemas.openxmlformats.org/officeDocument/2006/relationships/slide" Target="/ppt/slides/slide2.xml" Id="Rf8e0b73454f345af" /><Relationship Type="http://schemas.openxmlformats.org/officeDocument/2006/relationships/slide" Target="/ppt/slides/slide3.xml" Id="Rc5cf0444efe94244" /><Relationship Type="http://schemas.openxmlformats.org/officeDocument/2006/relationships/slide" Target="/ppt/slides/slide4.xml" Id="R8131478f63f8480f" /><Relationship Type="http://schemas.openxmlformats.org/officeDocument/2006/relationships/slide" Target="/ppt/slides/slide5.xml" Id="R8a344184dd7b4122" /><Relationship Type="http://schemas.openxmlformats.org/officeDocument/2006/relationships/slide" Target="/ppt/slides/slide6.xml" Id="R42fb4ab98e71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869eec4ef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bd1b9f812487f" /><Relationship Type="http://schemas.openxmlformats.org/officeDocument/2006/relationships/theme" Target="/ppt/slideMasters/theme/theme1.xml" Id="R9a6db76044d6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bd1b9f812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25383318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557bf49f7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520508df5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fb2c9a340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1aaa1f7ba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6bf7ae411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ØST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DIRECTMARKETING INVEST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FORETAKSKONSULENTER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HOLDING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