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1c4b3acfd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9ba5a84cf49ee"/>
  </p:sldMasterIdLst>
  <p:sldIdLst>
    <p:sldId xmlns:r="http://schemas.openxmlformats.org/officeDocument/2006/relationships" id="256" r:id="R242ab059102b46df"/>
    <p:sldId xmlns:r="http://schemas.openxmlformats.org/officeDocument/2006/relationships" id="257" r:id="R647b772c295f4a21"/>
    <p:sldId xmlns:r="http://schemas.openxmlformats.org/officeDocument/2006/relationships" id="258" r:id="Rc5c60903e1374dcc"/>
    <p:sldId xmlns:r="http://schemas.openxmlformats.org/officeDocument/2006/relationships" id="259" r:id="Ra560e54f71a449ac"/>
    <p:sldId xmlns:r="http://schemas.openxmlformats.org/officeDocument/2006/relationships" id="260" r:id="Rc2c02b9e077d4376"/>
    <p:sldId xmlns:r="http://schemas.openxmlformats.org/officeDocument/2006/relationships" id="261" r:id="R7686addb3921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9ba5a84cf49ee" /><Relationship Type="http://schemas.openxmlformats.org/officeDocument/2006/relationships/slide" Target="/ppt/slides/slide1.xml" Id="R242ab059102b46df" /><Relationship Type="http://schemas.openxmlformats.org/officeDocument/2006/relationships/slide" Target="/ppt/slides/slide2.xml" Id="R647b772c295f4a21" /><Relationship Type="http://schemas.openxmlformats.org/officeDocument/2006/relationships/slide" Target="/ppt/slides/slide3.xml" Id="Rc5c60903e1374dcc" /><Relationship Type="http://schemas.openxmlformats.org/officeDocument/2006/relationships/slide" Target="/ppt/slides/slide4.xml" Id="Ra560e54f71a449ac" /><Relationship Type="http://schemas.openxmlformats.org/officeDocument/2006/relationships/slide" Target="/ppt/slides/slide5.xml" Id="Rc2c02b9e077d4376" /><Relationship Type="http://schemas.openxmlformats.org/officeDocument/2006/relationships/slide" Target="/ppt/slides/slide6.xml" Id="R7686addb3921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cdc3064ac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23165ba64ccf" /><Relationship Type="http://schemas.openxmlformats.org/officeDocument/2006/relationships/theme" Target="/ppt/slideMasters/theme/theme1.xml" Id="R9b1bf9d630d8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c23165ba6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034de96f6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411d7d98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9bda99c0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05690479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05e56668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8efe056a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