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ad6a4b242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6d6c7f41c4d5d"/>
  </p:sldMasterIdLst>
  <p:sldIdLst>
    <p:sldId xmlns:r="http://schemas.openxmlformats.org/officeDocument/2006/relationships" id="256" r:id="Rccc88a718627425d"/>
    <p:sldId xmlns:r="http://schemas.openxmlformats.org/officeDocument/2006/relationships" id="257" r:id="Rfcb5a2c6d64d4f19"/>
    <p:sldId xmlns:r="http://schemas.openxmlformats.org/officeDocument/2006/relationships" id="258" r:id="Rcbec9bcce9ae4b26"/>
    <p:sldId xmlns:r="http://schemas.openxmlformats.org/officeDocument/2006/relationships" id="259" r:id="Rdbd61bacbb54484a"/>
    <p:sldId xmlns:r="http://schemas.openxmlformats.org/officeDocument/2006/relationships" id="260" r:id="Rfccee5b13848459b"/>
    <p:sldId xmlns:r="http://schemas.openxmlformats.org/officeDocument/2006/relationships" id="261" r:id="Ree06e4e2e6a9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6d6c7f41c4d5d" /><Relationship Type="http://schemas.openxmlformats.org/officeDocument/2006/relationships/slide" Target="/ppt/slides/slide1.xml" Id="Rccc88a718627425d" /><Relationship Type="http://schemas.openxmlformats.org/officeDocument/2006/relationships/slide" Target="/ppt/slides/slide2.xml" Id="Rfcb5a2c6d64d4f19" /><Relationship Type="http://schemas.openxmlformats.org/officeDocument/2006/relationships/slide" Target="/ppt/slides/slide3.xml" Id="Rcbec9bcce9ae4b26" /><Relationship Type="http://schemas.openxmlformats.org/officeDocument/2006/relationships/slide" Target="/ppt/slides/slide4.xml" Id="Rdbd61bacbb54484a" /><Relationship Type="http://schemas.openxmlformats.org/officeDocument/2006/relationships/slide" Target="/ppt/slides/slide5.xml" Id="Rfccee5b13848459b" /><Relationship Type="http://schemas.openxmlformats.org/officeDocument/2006/relationships/slide" Target="/ppt/slides/slide6.xml" Id="Ree06e4e2e6a9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58a8b1d2b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e17d1cc9a4400" /><Relationship Type="http://schemas.openxmlformats.org/officeDocument/2006/relationships/theme" Target="/ppt/slideMasters/theme/theme1.xml" Id="Rc91dd97729c3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e17d1cc9a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a0854494c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a89fdd239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0f5668389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5558d2acf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970d336754a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eb2ccacc4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HALLINGDAL VALDRES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HALLINGDAL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ØYSTRE SLIDRE  –  11,5 %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937 889 631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HALLINGDAL VALDRES</a:t>
            </a:r>
          </a:p>
        </p:txBody>
      </p:sp>
    </p:spTree>
  </p:cSld>
  <p:clrMapOvr>
    <a:masterClrMapping xmlns:a="http://schemas.openxmlformats.org/drawingml/2006/main"/>
  </p:clrMapOvr>
</p:sld>
</file>