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4a16460284b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354ae59934191"/>
  </p:sldMasterIdLst>
  <p:sldIdLst>
    <p:sldId xmlns:r="http://schemas.openxmlformats.org/officeDocument/2006/relationships" id="256" r:id="R16516dda2e204ab5"/>
    <p:sldId xmlns:r="http://schemas.openxmlformats.org/officeDocument/2006/relationships" id="257" r:id="R78a5e3a2f611408a"/>
    <p:sldId xmlns:r="http://schemas.openxmlformats.org/officeDocument/2006/relationships" id="258" r:id="Rb15c05355eda483a"/>
    <p:sldId xmlns:r="http://schemas.openxmlformats.org/officeDocument/2006/relationships" id="259" r:id="R8e529a4efaf445ed"/>
    <p:sldId xmlns:r="http://schemas.openxmlformats.org/officeDocument/2006/relationships" id="260" r:id="R39108a30332d4bb9"/>
    <p:sldId xmlns:r="http://schemas.openxmlformats.org/officeDocument/2006/relationships" id="261" r:id="Rd9262cd0dab5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354ae59934191" /><Relationship Type="http://schemas.openxmlformats.org/officeDocument/2006/relationships/slide" Target="/ppt/slides/slide1.xml" Id="R16516dda2e204ab5" /><Relationship Type="http://schemas.openxmlformats.org/officeDocument/2006/relationships/slide" Target="/ppt/slides/slide2.xml" Id="R78a5e3a2f611408a" /><Relationship Type="http://schemas.openxmlformats.org/officeDocument/2006/relationships/slide" Target="/ppt/slides/slide3.xml" Id="Rb15c05355eda483a" /><Relationship Type="http://schemas.openxmlformats.org/officeDocument/2006/relationships/slide" Target="/ppt/slides/slide4.xml" Id="R8e529a4efaf445ed" /><Relationship Type="http://schemas.openxmlformats.org/officeDocument/2006/relationships/slide" Target="/ppt/slides/slide5.xml" Id="R39108a30332d4bb9" /><Relationship Type="http://schemas.openxmlformats.org/officeDocument/2006/relationships/slide" Target="/ppt/slides/slide6.xml" Id="Rd9262cd0dab5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461f1d021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a92789844612" /><Relationship Type="http://schemas.openxmlformats.org/officeDocument/2006/relationships/theme" Target="/ppt/slideMasters/theme/theme1.xml" Id="R9bcdb99a1e32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ea9278984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24c3c1c10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1819fa27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9b703abd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b90eee915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4438b2a5a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37328430b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