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96a2efa7b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def252b1f44e3"/>
  </p:sldMasterIdLst>
  <p:sldIdLst>
    <p:sldId xmlns:r="http://schemas.openxmlformats.org/officeDocument/2006/relationships" id="256" r:id="Rc735b7bb18484221"/>
    <p:sldId xmlns:r="http://schemas.openxmlformats.org/officeDocument/2006/relationships" id="257" r:id="R1d2e744807164747"/>
    <p:sldId xmlns:r="http://schemas.openxmlformats.org/officeDocument/2006/relationships" id="258" r:id="R94917b189fde4082"/>
    <p:sldId xmlns:r="http://schemas.openxmlformats.org/officeDocument/2006/relationships" id="259" r:id="R4192e728ff084d00"/>
    <p:sldId xmlns:r="http://schemas.openxmlformats.org/officeDocument/2006/relationships" id="260" r:id="Rbc0d795c6f2b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def252b1f44e3" /><Relationship Type="http://schemas.openxmlformats.org/officeDocument/2006/relationships/slide" Target="/ppt/slides/slide1.xml" Id="Rc735b7bb18484221" /><Relationship Type="http://schemas.openxmlformats.org/officeDocument/2006/relationships/slide" Target="/ppt/slides/slide2.xml" Id="R1d2e744807164747" /><Relationship Type="http://schemas.openxmlformats.org/officeDocument/2006/relationships/slide" Target="/ppt/slides/slide3.xml" Id="R94917b189fde4082" /><Relationship Type="http://schemas.openxmlformats.org/officeDocument/2006/relationships/slide" Target="/ppt/slides/slide4.xml" Id="R4192e728ff084d00" /><Relationship Type="http://schemas.openxmlformats.org/officeDocument/2006/relationships/slide" Target="/ppt/slides/slide5.xml" Id="Rbc0d795c6f2b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220aa9fbb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1b2a9ab54fd3" /><Relationship Type="http://schemas.openxmlformats.org/officeDocument/2006/relationships/theme" Target="/ppt/slideMasters/theme/theme1.xml" Id="Rb4556ed408f8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51b2a9ab5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12873931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22f9fe8d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c5b5babb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52a0d4d7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296b3c24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