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155e843da04b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9074111fb2451f"/>
  </p:sldMasterIdLst>
  <p:sldIdLst>
    <p:sldId xmlns:r="http://schemas.openxmlformats.org/officeDocument/2006/relationships" id="256" r:id="R525eee997eda464e"/>
    <p:sldId xmlns:r="http://schemas.openxmlformats.org/officeDocument/2006/relationships" id="257" r:id="R59235a040d6d4da3"/>
    <p:sldId xmlns:r="http://schemas.openxmlformats.org/officeDocument/2006/relationships" id="258" r:id="R46a9d2f991fc4c42"/>
    <p:sldId xmlns:r="http://schemas.openxmlformats.org/officeDocument/2006/relationships" id="259" r:id="R7ea14950f61b4f5f"/>
    <p:sldId xmlns:r="http://schemas.openxmlformats.org/officeDocument/2006/relationships" id="260" r:id="R53b1f9173eef4771"/>
    <p:sldId xmlns:r="http://schemas.openxmlformats.org/officeDocument/2006/relationships" id="261" r:id="Rafc2c5107dc0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074111fb2451f" /><Relationship Type="http://schemas.openxmlformats.org/officeDocument/2006/relationships/slide" Target="/ppt/slides/slide1.xml" Id="R525eee997eda464e" /><Relationship Type="http://schemas.openxmlformats.org/officeDocument/2006/relationships/slide" Target="/ppt/slides/slide2.xml" Id="R59235a040d6d4da3" /><Relationship Type="http://schemas.openxmlformats.org/officeDocument/2006/relationships/slide" Target="/ppt/slides/slide3.xml" Id="R46a9d2f991fc4c42" /><Relationship Type="http://schemas.openxmlformats.org/officeDocument/2006/relationships/slide" Target="/ppt/slides/slide4.xml" Id="R7ea14950f61b4f5f" /><Relationship Type="http://schemas.openxmlformats.org/officeDocument/2006/relationships/slide" Target="/ppt/slides/slide5.xml" Id="R53b1f9173eef4771" /><Relationship Type="http://schemas.openxmlformats.org/officeDocument/2006/relationships/slide" Target="/ppt/slides/slide6.xml" Id="Rafc2c5107dc0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ea19954064a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9c109ade94aa6" /><Relationship Type="http://schemas.openxmlformats.org/officeDocument/2006/relationships/theme" Target="/ppt/slideMasters/theme/theme1.xml" Id="R2a650dd7f81e49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9c109ade94a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026a87ca349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ad542751f40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6c5b983aa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81685702f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97534950448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f527b0a2642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SKAGERRAK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SKAGERRAK -  –  59,4 %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MA-INVEST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HAUKELIFJELL UTVIKLING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HALVOR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Kammerherreløkka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