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ba081088e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f7df0f2f74f6e"/>
  </p:sldMasterIdLst>
  <p:sldIdLst>
    <p:sldId xmlns:r="http://schemas.openxmlformats.org/officeDocument/2006/relationships" id="256" r:id="Ra0761cabb6234080"/>
    <p:sldId xmlns:r="http://schemas.openxmlformats.org/officeDocument/2006/relationships" id="257" r:id="R78c3f6690bf0454c"/>
    <p:sldId xmlns:r="http://schemas.openxmlformats.org/officeDocument/2006/relationships" id="258" r:id="R35385924f74b4caf"/>
    <p:sldId xmlns:r="http://schemas.openxmlformats.org/officeDocument/2006/relationships" id="259" r:id="Ra3a72e34b8f5480c"/>
    <p:sldId xmlns:r="http://schemas.openxmlformats.org/officeDocument/2006/relationships" id="260" r:id="R84bc4ad2d855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f7df0f2f74f6e" /><Relationship Type="http://schemas.openxmlformats.org/officeDocument/2006/relationships/slide" Target="/ppt/slides/slide1.xml" Id="Ra0761cabb6234080" /><Relationship Type="http://schemas.openxmlformats.org/officeDocument/2006/relationships/slide" Target="/ppt/slides/slide2.xml" Id="R78c3f6690bf0454c" /><Relationship Type="http://schemas.openxmlformats.org/officeDocument/2006/relationships/slide" Target="/ppt/slides/slide3.xml" Id="R35385924f74b4caf" /><Relationship Type="http://schemas.openxmlformats.org/officeDocument/2006/relationships/slide" Target="/ppt/slides/slide4.xml" Id="Ra3a72e34b8f5480c" /><Relationship Type="http://schemas.openxmlformats.org/officeDocument/2006/relationships/slide" Target="/ppt/slides/slide5.xml" Id="R84bc4ad2d855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e576f8809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9bf3ae4b45d8" /><Relationship Type="http://schemas.openxmlformats.org/officeDocument/2006/relationships/theme" Target="/ppt/slideMasters/theme/theme1.xml" Id="R4f2addca4ff0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49bf3ae4b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956195ba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16b1c6c2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9b8a4bde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71fe81742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332d388e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