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1cb870eef4e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31804417d54726"/>
  </p:sldMasterIdLst>
  <p:sldIdLst>
    <p:sldId xmlns:r="http://schemas.openxmlformats.org/officeDocument/2006/relationships" id="256" r:id="R5b698c7cd8504456"/>
    <p:sldId xmlns:r="http://schemas.openxmlformats.org/officeDocument/2006/relationships" id="257" r:id="R051755b066604a0a"/>
    <p:sldId xmlns:r="http://schemas.openxmlformats.org/officeDocument/2006/relationships" id="258" r:id="R89e432fd274042a4"/>
    <p:sldId xmlns:r="http://schemas.openxmlformats.org/officeDocument/2006/relationships" id="259" r:id="R2511935b7ff94828"/>
    <p:sldId xmlns:r="http://schemas.openxmlformats.org/officeDocument/2006/relationships" id="260" r:id="R20a9e47496014fe2"/>
    <p:sldId xmlns:r="http://schemas.openxmlformats.org/officeDocument/2006/relationships" id="261" r:id="Rf3c83d937962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1804417d54726" /><Relationship Type="http://schemas.openxmlformats.org/officeDocument/2006/relationships/slide" Target="/ppt/slides/slide1.xml" Id="R5b698c7cd8504456" /><Relationship Type="http://schemas.openxmlformats.org/officeDocument/2006/relationships/slide" Target="/ppt/slides/slide2.xml" Id="R051755b066604a0a" /><Relationship Type="http://schemas.openxmlformats.org/officeDocument/2006/relationships/slide" Target="/ppt/slides/slide3.xml" Id="R89e432fd274042a4" /><Relationship Type="http://schemas.openxmlformats.org/officeDocument/2006/relationships/slide" Target="/ppt/slides/slide4.xml" Id="R2511935b7ff94828" /><Relationship Type="http://schemas.openxmlformats.org/officeDocument/2006/relationships/slide" Target="/ppt/slides/slide5.xml" Id="R20a9e47496014fe2" /><Relationship Type="http://schemas.openxmlformats.org/officeDocument/2006/relationships/slide" Target="/ppt/slides/slide6.xml" Id="Rf3c83d937962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26027b17a43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5c0556ec44ab1" /><Relationship Type="http://schemas.openxmlformats.org/officeDocument/2006/relationships/theme" Target="/ppt/slideMasters/theme/theme1.xml" Id="R7026ef5b21b449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5c0556ec4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5f1c0adfc4b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e52902aba43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8096b418c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9493f04ea44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d5aac53bb44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3eebcaa7b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SPAREBANK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VAA TRANSPORT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KRAFT HOLDING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LASCALA CONSULTING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KOMMUNE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HAUGHOLT HOLDING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ELEKTRO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post@drangedalsparebank.no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www.drangedalsparebank.no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