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54a9f28a2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e66e6250c4a6e"/>
  </p:sldMasterIdLst>
  <p:sldIdLst>
    <p:sldId xmlns:r="http://schemas.openxmlformats.org/officeDocument/2006/relationships" id="256" r:id="R80995b1fd426473b"/>
    <p:sldId xmlns:r="http://schemas.openxmlformats.org/officeDocument/2006/relationships" id="257" r:id="R29d544a44b3449ac"/>
    <p:sldId xmlns:r="http://schemas.openxmlformats.org/officeDocument/2006/relationships" id="258" r:id="R015a35e1f35e46fb"/>
    <p:sldId xmlns:r="http://schemas.openxmlformats.org/officeDocument/2006/relationships" id="259" r:id="R23390a1b6f5e484a"/>
    <p:sldId xmlns:r="http://schemas.openxmlformats.org/officeDocument/2006/relationships" id="260" r:id="Rb1442bdb1f76478d"/>
    <p:sldId xmlns:r="http://schemas.openxmlformats.org/officeDocument/2006/relationships" id="261" r:id="R478e8f553fb7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e66e6250c4a6e" /><Relationship Type="http://schemas.openxmlformats.org/officeDocument/2006/relationships/slide" Target="/ppt/slides/slide1.xml" Id="R80995b1fd426473b" /><Relationship Type="http://schemas.openxmlformats.org/officeDocument/2006/relationships/slide" Target="/ppt/slides/slide2.xml" Id="R29d544a44b3449ac" /><Relationship Type="http://schemas.openxmlformats.org/officeDocument/2006/relationships/slide" Target="/ppt/slides/slide3.xml" Id="R015a35e1f35e46fb" /><Relationship Type="http://schemas.openxmlformats.org/officeDocument/2006/relationships/slide" Target="/ppt/slides/slide4.xml" Id="R23390a1b6f5e484a" /><Relationship Type="http://schemas.openxmlformats.org/officeDocument/2006/relationships/slide" Target="/ppt/slides/slide5.xml" Id="Rb1442bdb1f76478d" /><Relationship Type="http://schemas.openxmlformats.org/officeDocument/2006/relationships/slide" Target="/ppt/slides/slide6.xml" Id="R478e8f553fb7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ae121eb69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2df92d2fc4bad" /><Relationship Type="http://schemas.openxmlformats.org/officeDocument/2006/relationships/theme" Target="/ppt/slideMasters/theme/theme1.xml" Id="Rc14f207dd6b4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2df92d2fc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8a58c0018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f12891203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b6e399c8b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ca763f5da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b430122a84d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d4743c870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GEIR ATLE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VIGGO WAHL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