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bee281081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a2c3e674b4110"/>
  </p:sldMasterIdLst>
  <p:sldIdLst>
    <p:sldId xmlns:r="http://schemas.openxmlformats.org/officeDocument/2006/relationships" id="256" r:id="Rcb1ccc295c1e4a39"/>
    <p:sldId xmlns:r="http://schemas.openxmlformats.org/officeDocument/2006/relationships" id="257" r:id="Rd115fcf993db4423"/>
    <p:sldId xmlns:r="http://schemas.openxmlformats.org/officeDocument/2006/relationships" id="258" r:id="R235ce6265ce242bb"/>
    <p:sldId xmlns:r="http://schemas.openxmlformats.org/officeDocument/2006/relationships" id="259" r:id="R8b589db68cb34490"/>
    <p:sldId xmlns:r="http://schemas.openxmlformats.org/officeDocument/2006/relationships" id="260" r:id="R6d746f9ffa364c4a"/>
    <p:sldId xmlns:r="http://schemas.openxmlformats.org/officeDocument/2006/relationships" id="261" r:id="Red866317ace14a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a2c3e674b4110" /><Relationship Type="http://schemas.openxmlformats.org/officeDocument/2006/relationships/slide" Target="/ppt/slides/slide1.xml" Id="Rcb1ccc295c1e4a39" /><Relationship Type="http://schemas.openxmlformats.org/officeDocument/2006/relationships/slide" Target="/ppt/slides/slide2.xml" Id="Rd115fcf993db4423" /><Relationship Type="http://schemas.openxmlformats.org/officeDocument/2006/relationships/slide" Target="/ppt/slides/slide3.xml" Id="R235ce6265ce242bb" /><Relationship Type="http://schemas.openxmlformats.org/officeDocument/2006/relationships/slide" Target="/ppt/slides/slide4.xml" Id="R8b589db68cb34490" /><Relationship Type="http://schemas.openxmlformats.org/officeDocument/2006/relationships/slide" Target="/ppt/slides/slide5.xml" Id="R6d746f9ffa364c4a" /><Relationship Type="http://schemas.openxmlformats.org/officeDocument/2006/relationships/slide" Target="/ppt/slides/slide6.xml" Id="Red866317ace14a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c0c0c2bb3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cfdd6acf24d84" /><Relationship Type="http://schemas.openxmlformats.org/officeDocument/2006/relationships/theme" Target="/ppt/slideMasters/theme/theme1.xml" Id="Rf21df1708ffd4b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ecfdd6acf2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344b09ca8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0a98559b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97a80e52045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976555563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c2d1430ee42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9fb24bea9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LILLESANDS SPAREBANK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123 483 000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48 348 000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603 968 000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4 421 605 000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post@lillesands-sparebank.no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937 893 655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LILLESANDS SPAREBANK</a:t>
            </a:r>
          </a:p>
        </p:txBody>
      </p:sp>
    </p:spTree>
  </p:cSld>
  <p:clrMapOvr>
    <a:masterClrMapping xmlns:a="http://schemas.openxmlformats.org/drawingml/2006/main"/>
  </p:clrMapOvr>
</p:sld>
</file>