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ec3d3aa7c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8b7bb3ee1402f"/>
  </p:sldMasterIdLst>
  <p:sldIdLst>
    <p:sldId xmlns:r="http://schemas.openxmlformats.org/officeDocument/2006/relationships" id="256" r:id="R1ad7095775d0485f"/>
    <p:sldId xmlns:r="http://schemas.openxmlformats.org/officeDocument/2006/relationships" id="257" r:id="Rd6082b23cc6948fb"/>
    <p:sldId xmlns:r="http://schemas.openxmlformats.org/officeDocument/2006/relationships" id="258" r:id="R273155c751664985"/>
    <p:sldId xmlns:r="http://schemas.openxmlformats.org/officeDocument/2006/relationships" id="259" r:id="Rceaac0844c0c4c70"/>
    <p:sldId xmlns:r="http://schemas.openxmlformats.org/officeDocument/2006/relationships" id="260" r:id="R0c0b39b7142c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8b7bb3ee1402f" /><Relationship Type="http://schemas.openxmlformats.org/officeDocument/2006/relationships/slide" Target="/ppt/slides/slide1.xml" Id="R1ad7095775d0485f" /><Relationship Type="http://schemas.openxmlformats.org/officeDocument/2006/relationships/slide" Target="/ppt/slides/slide2.xml" Id="Rd6082b23cc6948fb" /><Relationship Type="http://schemas.openxmlformats.org/officeDocument/2006/relationships/slide" Target="/ppt/slides/slide3.xml" Id="R273155c751664985" /><Relationship Type="http://schemas.openxmlformats.org/officeDocument/2006/relationships/slide" Target="/ppt/slides/slide4.xml" Id="Rceaac0844c0c4c70" /><Relationship Type="http://schemas.openxmlformats.org/officeDocument/2006/relationships/slide" Target="/ppt/slides/slide5.xml" Id="R0c0b39b7142c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a5bede13f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b0933846d42a5" /><Relationship Type="http://schemas.openxmlformats.org/officeDocument/2006/relationships/theme" Target="/ppt/slideMasters/theme/theme1.xml" Id="Rccbe2862c3e5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b0933846d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6a66d234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403821bc8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8ff39b80b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c6a50488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c91c9b0d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