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208b7bdcc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b1ed6b37e457a"/>
  </p:sldMasterIdLst>
  <p:sldIdLst>
    <p:sldId xmlns:r="http://schemas.openxmlformats.org/officeDocument/2006/relationships" id="256" r:id="Rbca70426168c4b7b"/>
    <p:sldId xmlns:r="http://schemas.openxmlformats.org/officeDocument/2006/relationships" id="257" r:id="R0f08b044ef0c4acc"/>
    <p:sldId xmlns:r="http://schemas.openxmlformats.org/officeDocument/2006/relationships" id="258" r:id="Rf4be5f78cd2c4494"/>
    <p:sldId xmlns:r="http://schemas.openxmlformats.org/officeDocument/2006/relationships" id="259" r:id="Rc096344ae53c49c8"/>
    <p:sldId xmlns:r="http://schemas.openxmlformats.org/officeDocument/2006/relationships" id="260" r:id="R2650593c70c3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b1ed6b37e457a" /><Relationship Type="http://schemas.openxmlformats.org/officeDocument/2006/relationships/slide" Target="/ppt/slides/slide1.xml" Id="Rbca70426168c4b7b" /><Relationship Type="http://schemas.openxmlformats.org/officeDocument/2006/relationships/slide" Target="/ppt/slides/slide2.xml" Id="R0f08b044ef0c4acc" /><Relationship Type="http://schemas.openxmlformats.org/officeDocument/2006/relationships/slide" Target="/ppt/slides/slide3.xml" Id="Rf4be5f78cd2c4494" /><Relationship Type="http://schemas.openxmlformats.org/officeDocument/2006/relationships/slide" Target="/ppt/slides/slide4.xml" Id="Rc096344ae53c49c8" /><Relationship Type="http://schemas.openxmlformats.org/officeDocument/2006/relationships/slide" Target="/ppt/slides/slide5.xml" Id="R2650593c70c3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81f9c2d7e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5410b30f74b57" /><Relationship Type="http://schemas.openxmlformats.org/officeDocument/2006/relationships/theme" Target="/ppt/slideMasters/theme/theme1.xml" Id="R884f1dfcbc33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5410b30f7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8d9341c9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4ccf56fd1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1bd2887d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c97734ba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bbca05d0e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