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bcba052274b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77ededcd4444e"/>
  </p:sldMasterIdLst>
  <p:sldIdLst>
    <p:sldId xmlns:r="http://schemas.openxmlformats.org/officeDocument/2006/relationships" id="256" r:id="R9794ee58179a4584"/>
    <p:sldId xmlns:r="http://schemas.openxmlformats.org/officeDocument/2006/relationships" id="257" r:id="R49b8bd13ae7d45d1"/>
    <p:sldId xmlns:r="http://schemas.openxmlformats.org/officeDocument/2006/relationships" id="258" r:id="Rd0770b9892c040a3"/>
    <p:sldId xmlns:r="http://schemas.openxmlformats.org/officeDocument/2006/relationships" id="259" r:id="Rd275895a4f8e4ae9"/>
    <p:sldId xmlns:r="http://schemas.openxmlformats.org/officeDocument/2006/relationships" id="260" r:id="R199c400763264bf0"/>
    <p:sldId xmlns:r="http://schemas.openxmlformats.org/officeDocument/2006/relationships" id="261" r:id="Rbc8e7c25598448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77ededcd4444e" /><Relationship Type="http://schemas.openxmlformats.org/officeDocument/2006/relationships/slide" Target="/ppt/slides/slide1.xml" Id="R9794ee58179a4584" /><Relationship Type="http://schemas.openxmlformats.org/officeDocument/2006/relationships/slide" Target="/ppt/slides/slide2.xml" Id="R49b8bd13ae7d45d1" /><Relationship Type="http://schemas.openxmlformats.org/officeDocument/2006/relationships/slide" Target="/ppt/slides/slide3.xml" Id="Rd0770b9892c040a3" /><Relationship Type="http://schemas.openxmlformats.org/officeDocument/2006/relationships/slide" Target="/ppt/slides/slide4.xml" Id="Rd275895a4f8e4ae9" /><Relationship Type="http://schemas.openxmlformats.org/officeDocument/2006/relationships/slide" Target="/ppt/slides/slide5.xml" Id="R199c400763264bf0" /><Relationship Type="http://schemas.openxmlformats.org/officeDocument/2006/relationships/slide" Target="/ppt/slides/slide6.xml" Id="Rbc8e7c25598448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05d0d8dd0d41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927d664aa4c40" /><Relationship Type="http://schemas.openxmlformats.org/officeDocument/2006/relationships/theme" Target="/ppt/slideMasters/theme/theme1.xml" Id="Reb681ee3608a45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9927d664aa4c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e661b7d3e24e8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b34ff82e445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72a1d98b7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a6eb8fd2b48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1d173c9554f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306ca7874a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KVINESDAL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KVINESDAL SPAREBANK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JÆREN SPAREBANK  –  8,1 %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HASLELUND HOLDING AS  –  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ORKLA SPAREBANK  –  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SIRDAL KOMMUNE  –  3,6 %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KIKAMO AS  –  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35 88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KVINESDAL SPAREBANK</a:t>
            </a:r>
          </a:p>
        </p:txBody>
      </p:sp>
    </p:spTree>
  </p:cSld>
  <p:clrMapOvr>
    <a:masterClrMapping xmlns:a="http://schemas.openxmlformats.org/drawingml/2006/main"/>
  </p:clrMapOvr>
</p:sld>
</file>