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d92aa73df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039d554454478"/>
  </p:sldMasterIdLst>
  <p:sldIdLst>
    <p:sldId xmlns:r="http://schemas.openxmlformats.org/officeDocument/2006/relationships" id="256" r:id="R1852b1eab0ba4f01"/>
    <p:sldId xmlns:r="http://schemas.openxmlformats.org/officeDocument/2006/relationships" id="257" r:id="R148c1e31d4d54a7f"/>
    <p:sldId xmlns:r="http://schemas.openxmlformats.org/officeDocument/2006/relationships" id="258" r:id="Rfda9a5561fa64a72"/>
    <p:sldId xmlns:r="http://schemas.openxmlformats.org/officeDocument/2006/relationships" id="259" r:id="Rdbf6a9bbe2114c5c"/>
    <p:sldId xmlns:r="http://schemas.openxmlformats.org/officeDocument/2006/relationships" id="260" r:id="R974ea8badf9f411a"/>
    <p:sldId xmlns:r="http://schemas.openxmlformats.org/officeDocument/2006/relationships" id="261" r:id="R6b413d164302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039d554454478" /><Relationship Type="http://schemas.openxmlformats.org/officeDocument/2006/relationships/slide" Target="/ppt/slides/slide1.xml" Id="R1852b1eab0ba4f01" /><Relationship Type="http://schemas.openxmlformats.org/officeDocument/2006/relationships/slide" Target="/ppt/slides/slide2.xml" Id="R148c1e31d4d54a7f" /><Relationship Type="http://schemas.openxmlformats.org/officeDocument/2006/relationships/slide" Target="/ppt/slides/slide3.xml" Id="Rfda9a5561fa64a72" /><Relationship Type="http://schemas.openxmlformats.org/officeDocument/2006/relationships/slide" Target="/ppt/slides/slide4.xml" Id="Rdbf6a9bbe2114c5c" /><Relationship Type="http://schemas.openxmlformats.org/officeDocument/2006/relationships/slide" Target="/ppt/slides/slide5.xml" Id="R974ea8badf9f411a" /><Relationship Type="http://schemas.openxmlformats.org/officeDocument/2006/relationships/slide" Target="/ppt/slides/slide6.xml" Id="R6b413d164302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0620f0c8b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117816d64108" /><Relationship Type="http://schemas.openxmlformats.org/officeDocument/2006/relationships/theme" Target="/ppt/slideMasters/theme/theme1.xml" Id="R13f1519385a9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c117816d6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295be20b3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dcb684c2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5bc49afa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121267dee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414187ae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76b65311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