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d1dec6e19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af00ceb944bd8"/>
  </p:sldMasterIdLst>
  <p:sldIdLst>
    <p:sldId xmlns:r="http://schemas.openxmlformats.org/officeDocument/2006/relationships" id="256" r:id="R1c25ffc201ba40c9"/>
    <p:sldId xmlns:r="http://schemas.openxmlformats.org/officeDocument/2006/relationships" id="257" r:id="R487eb7c61ffc4f2a"/>
    <p:sldId xmlns:r="http://schemas.openxmlformats.org/officeDocument/2006/relationships" id="258" r:id="R5085bc796e7d45ec"/>
    <p:sldId xmlns:r="http://schemas.openxmlformats.org/officeDocument/2006/relationships" id="259" r:id="R5f88144b183646e4"/>
    <p:sldId xmlns:r="http://schemas.openxmlformats.org/officeDocument/2006/relationships" id="260" r:id="R542239d9f3554fd0"/>
    <p:sldId xmlns:r="http://schemas.openxmlformats.org/officeDocument/2006/relationships" id="261" r:id="R0831892651fa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f00ceb944bd8" /><Relationship Type="http://schemas.openxmlformats.org/officeDocument/2006/relationships/slide" Target="/ppt/slides/slide1.xml" Id="R1c25ffc201ba40c9" /><Relationship Type="http://schemas.openxmlformats.org/officeDocument/2006/relationships/slide" Target="/ppt/slides/slide2.xml" Id="R487eb7c61ffc4f2a" /><Relationship Type="http://schemas.openxmlformats.org/officeDocument/2006/relationships/slide" Target="/ppt/slides/slide3.xml" Id="R5085bc796e7d45ec" /><Relationship Type="http://schemas.openxmlformats.org/officeDocument/2006/relationships/slide" Target="/ppt/slides/slide4.xml" Id="R5f88144b183646e4" /><Relationship Type="http://schemas.openxmlformats.org/officeDocument/2006/relationships/slide" Target="/ppt/slides/slide5.xml" Id="R542239d9f3554fd0" /><Relationship Type="http://schemas.openxmlformats.org/officeDocument/2006/relationships/slide" Target="/ppt/slides/slide6.xml" Id="R0831892651fa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ab730e8fc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4312567048a7" /><Relationship Type="http://schemas.openxmlformats.org/officeDocument/2006/relationships/theme" Target="/ppt/slideMasters/theme/theme1.xml" Id="R3874d484196c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043125670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da4b7785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bc8b4eb6d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9ce4eac2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a78255b7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8dbf4070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4d50b239f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