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b673317a7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d5f2d9e1c45fc"/>
  </p:sldMasterIdLst>
  <p:sldIdLst>
    <p:sldId xmlns:r="http://schemas.openxmlformats.org/officeDocument/2006/relationships" id="256" r:id="Rad55e609db9a450b"/>
    <p:sldId xmlns:r="http://schemas.openxmlformats.org/officeDocument/2006/relationships" id="257" r:id="R317c1167a70a4d19"/>
    <p:sldId xmlns:r="http://schemas.openxmlformats.org/officeDocument/2006/relationships" id="258" r:id="R195ff846adca413c"/>
    <p:sldId xmlns:r="http://schemas.openxmlformats.org/officeDocument/2006/relationships" id="259" r:id="R62d4ed38b7054701"/>
    <p:sldId xmlns:r="http://schemas.openxmlformats.org/officeDocument/2006/relationships" id="260" r:id="R89d2cc1231d04a1a"/>
    <p:sldId xmlns:r="http://schemas.openxmlformats.org/officeDocument/2006/relationships" id="261" r:id="Radf30142d443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d5f2d9e1c45fc" /><Relationship Type="http://schemas.openxmlformats.org/officeDocument/2006/relationships/slide" Target="/ppt/slides/slide1.xml" Id="Rad55e609db9a450b" /><Relationship Type="http://schemas.openxmlformats.org/officeDocument/2006/relationships/slide" Target="/ppt/slides/slide2.xml" Id="R317c1167a70a4d19" /><Relationship Type="http://schemas.openxmlformats.org/officeDocument/2006/relationships/slide" Target="/ppt/slides/slide3.xml" Id="R195ff846adca413c" /><Relationship Type="http://schemas.openxmlformats.org/officeDocument/2006/relationships/slide" Target="/ppt/slides/slide4.xml" Id="R62d4ed38b7054701" /><Relationship Type="http://schemas.openxmlformats.org/officeDocument/2006/relationships/slide" Target="/ppt/slides/slide5.xml" Id="R89d2cc1231d04a1a" /><Relationship Type="http://schemas.openxmlformats.org/officeDocument/2006/relationships/slide" Target="/ppt/slides/slide6.xml" Id="Radf30142d443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65ed6afd3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00bc8f8ff4f57" /><Relationship Type="http://schemas.openxmlformats.org/officeDocument/2006/relationships/theme" Target="/ppt/slideMasters/theme/theme1.xml" Id="R55d1eae6bb7b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00bc8f8ff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1f87abc1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3bd5423a7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bcddf7efe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f59ba1fa0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cafbafdd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8f043a9cb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EIDSBERG SPAREBANK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PRIVATE EQUITY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