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bd30c0191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375261d014085"/>
  </p:sldMasterIdLst>
  <p:sldIdLst>
    <p:sldId xmlns:r="http://schemas.openxmlformats.org/officeDocument/2006/relationships" id="256" r:id="Rd2b75ab09ab54f9d"/>
    <p:sldId xmlns:r="http://schemas.openxmlformats.org/officeDocument/2006/relationships" id="257" r:id="R9c39dca4ded64d9c"/>
    <p:sldId xmlns:r="http://schemas.openxmlformats.org/officeDocument/2006/relationships" id="258" r:id="R5c1780800e0c414d"/>
    <p:sldId xmlns:r="http://schemas.openxmlformats.org/officeDocument/2006/relationships" id="259" r:id="R412a50f36f5d435f"/>
    <p:sldId xmlns:r="http://schemas.openxmlformats.org/officeDocument/2006/relationships" id="260" r:id="R087ac6fa7e9f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375261d014085" /><Relationship Type="http://schemas.openxmlformats.org/officeDocument/2006/relationships/slide" Target="/ppt/slides/slide1.xml" Id="Rd2b75ab09ab54f9d" /><Relationship Type="http://schemas.openxmlformats.org/officeDocument/2006/relationships/slide" Target="/ppt/slides/slide2.xml" Id="R9c39dca4ded64d9c" /><Relationship Type="http://schemas.openxmlformats.org/officeDocument/2006/relationships/slide" Target="/ppt/slides/slide3.xml" Id="R5c1780800e0c414d" /><Relationship Type="http://schemas.openxmlformats.org/officeDocument/2006/relationships/slide" Target="/ppt/slides/slide4.xml" Id="R412a50f36f5d435f" /><Relationship Type="http://schemas.openxmlformats.org/officeDocument/2006/relationships/slide" Target="/ppt/slides/slide5.xml" Id="R087ac6fa7e9f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0a49bbaf0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73b8cd7441af" /><Relationship Type="http://schemas.openxmlformats.org/officeDocument/2006/relationships/theme" Target="/ppt/slideMasters/theme/theme1.xml" Id="Rfd2516310bec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873b8cd74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be2fa810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7ded97032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82f65478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43f39f02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b18da713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SPAREBANK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03411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nettpost@fanasparebank.no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