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4eab2d20c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f24722d5b4c51"/>
  </p:sldMasterIdLst>
  <p:sldIdLst>
    <p:sldId xmlns:r="http://schemas.openxmlformats.org/officeDocument/2006/relationships" id="256" r:id="R4f7773fb1f31493f"/>
    <p:sldId xmlns:r="http://schemas.openxmlformats.org/officeDocument/2006/relationships" id="257" r:id="R8253c2f6be5a4c5e"/>
    <p:sldId xmlns:r="http://schemas.openxmlformats.org/officeDocument/2006/relationships" id="258" r:id="R33f37f1d2fd5475b"/>
    <p:sldId xmlns:r="http://schemas.openxmlformats.org/officeDocument/2006/relationships" id="259" r:id="Rc5b198e5ba7a4000"/>
    <p:sldId xmlns:r="http://schemas.openxmlformats.org/officeDocument/2006/relationships" id="260" r:id="R23e8d481f3f746e5"/>
    <p:sldId xmlns:r="http://schemas.openxmlformats.org/officeDocument/2006/relationships" id="261" r:id="R86b1532e614a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f24722d5b4c51" /><Relationship Type="http://schemas.openxmlformats.org/officeDocument/2006/relationships/slide" Target="/ppt/slides/slide1.xml" Id="R4f7773fb1f31493f" /><Relationship Type="http://schemas.openxmlformats.org/officeDocument/2006/relationships/slide" Target="/ppt/slides/slide2.xml" Id="R8253c2f6be5a4c5e" /><Relationship Type="http://schemas.openxmlformats.org/officeDocument/2006/relationships/slide" Target="/ppt/slides/slide3.xml" Id="R33f37f1d2fd5475b" /><Relationship Type="http://schemas.openxmlformats.org/officeDocument/2006/relationships/slide" Target="/ppt/slides/slide4.xml" Id="Rc5b198e5ba7a4000" /><Relationship Type="http://schemas.openxmlformats.org/officeDocument/2006/relationships/slide" Target="/ppt/slides/slide5.xml" Id="R23e8d481f3f746e5" /><Relationship Type="http://schemas.openxmlformats.org/officeDocument/2006/relationships/slide" Target="/ppt/slides/slide6.xml" Id="R86b1532e614a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0d2e8d55e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ac5ddb0724368" /><Relationship Type="http://schemas.openxmlformats.org/officeDocument/2006/relationships/theme" Target="/ppt/slideMasters/theme/theme1.xml" Id="Rd87bc48824f3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ac5ddb072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e1bfd0b3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c96e130c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c82f8b26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daa3aa9e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4bd82036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d89e5bb7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