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800110be4342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d75dc4601c4ae0"/>
  </p:sldMasterIdLst>
  <p:sldIdLst>
    <p:sldId xmlns:r="http://schemas.openxmlformats.org/officeDocument/2006/relationships" id="256" r:id="R857ee5e9923d43ee"/>
    <p:sldId xmlns:r="http://schemas.openxmlformats.org/officeDocument/2006/relationships" id="257" r:id="R3d21a1d630244416"/>
    <p:sldId xmlns:r="http://schemas.openxmlformats.org/officeDocument/2006/relationships" id="258" r:id="Re37b2b49017049ee"/>
    <p:sldId xmlns:r="http://schemas.openxmlformats.org/officeDocument/2006/relationships" id="259" r:id="R295d6e062e564f44"/>
    <p:sldId xmlns:r="http://schemas.openxmlformats.org/officeDocument/2006/relationships" id="260" r:id="R2bb3cee0fbb24621"/>
    <p:sldId xmlns:r="http://schemas.openxmlformats.org/officeDocument/2006/relationships" id="261" r:id="R6a0101d4bc1649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d75dc4601c4ae0" /><Relationship Type="http://schemas.openxmlformats.org/officeDocument/2006/relationships/slide" Target="/ppt/slides/slide1.xml" Id="R857ee5e9923d43ee" /><Relationship Type="http://schemas.openxmlformats.org/officeDocument/2006/relationships/slide" Target="/ppt/slides/slide2.xml" Id="R3d21a1d630244416" /><Relationship Type="http://schemas.openxmlformats.org/officeDocument/2006/relationships/slide" Target="/ppt/slides/slide3.xml" Id="Re37b2b49017049ee" /><Relationship Type="http://schemas.openxmlformats.org/officeDocument/2006/relationships/slide" Target="/ppt/slides/slide4.xml" Id="R295d6e062e564f44" /><Relationship Type="http://schemas.openxmlformats.org/officeDocument/2006/relationships/slide" Target="/ppt/slides/slide5.xml" Id="R2bb3cee0fbb24621" /><Relationship Type="http://schemas.openxmlformats.org/officeDocument/2006/relationships/slide" Target="/ppt/slides/slide6.xml" Id="R6a0101d4bc1649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677d63b4124c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8a54c12dd416d" /><Relationship Type="http://schemas.openxmlformats.org/officeDocument/2006/relationships/theme" Target="/ppt/slideMasters/theme/theme1.xml" Id="R683b2a423eba41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98a54c12dd41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b8146c7b24b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ef924883d43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8ba911e6848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bf75d239a44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b1fac40bd48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1ffe751474a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NORDMØRE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NORDMØRE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NORDVEST  –  37,7 %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SURNADAL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BENTNESET INVEST AS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nordvest@snv.no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