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dd00d15ee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a8c9cfd21482c"/>
  </p:sldMasterIdLst>
  <p:sldIdLst>
    <p:sldId xmlns:r="http://schemas.openxmlformats.org/officeDocument/2006/relationships" id="256" r:id="R5b5a7b12eefb4d17"/>
    <p:sldId xmlns:r="http://schemas.openxmlformats.org/officeDocument/2006/relationships" id="257" r:id="R6086a006dbc241ad"/>
    <p:sldId xmlns:r="http://schemas.openxmlformats.org/officeDocument/2006/relationships" id="258" r:id="Re05de4a742e54feb"/>
    <p:sldId xmlns:r="http://schemas.openxmlformats.org/officeDocument/2006/relationships" id="259" r:id="Recd3ba04a40e417c"/>
    <p:sldId xmlns:r="http://schemas.openxmlformats.org/officeDocument/2006/relationships" id="260" r:id="Rc8919dd613364d2e"/>
    <p:sldId xmlns:r="http://schemas.openxmlformats.org/officeDocument/2006/relationships" id="261" r:id="Rc8657b7d9c7a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a8c9cfd21482c" /><Relationship Type="http://schemas.openxmlformats.org/officeDocument/2006/relationships/slide" Target="/ppt/slides/slide1.xml" Id="R5b5a7b12eefb4d17" /><Relationship Type="http://schemas.openxmlformats.org/officeDocument/2006/relationships/slide" Target="/ppt/slides/slide2.xml" Id="R6086a006dbc241ad" /><Relationship Type="http://schemas.openxmlformats.org/officeDocument/2006/relationships/slide" Target="/ppt/slides/slide3.xml" Id="Re05de4a742e54feb" /><Relationship Type="http://schemas.openxmlformats.org/officeDocument/2006/relationships/slide" Target="/ppt/slides/slide4.xml" Id="Recd3ba04a40e417c" /><Relationship Type="http://schemas.openxmlformats.org/officeDocument/2006/relationships/slide" Target="/ppt/slides/slide5.xml" Id="Rc8919dd613364d2e" /><Relationship Type="http://schemas.openxmlformats.org/officeDocument/2006/relationships/slide" Target="/ppt/slides/slide6.xml" Id="Rc8657b7d9c7a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c94845b92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b50dfc254f71" /><Relationship Type="http://schemas.openxmlformats.org/officeDocument/2006/relationships/theme" Target="/ppt/slideMasters/theme/theme1.xml" Id="R5cae610f7c6f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7b50dfc25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a09ac717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bd27f4f7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363e9105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3162a7d7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4148288c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5bed8d32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