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0f2feb6ea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1d27459f54adc"/>
  </p:sldMasterIdLst>
  <p:sldIdLst>
    <p:sldId xmlns:r="http://schemas.openxmlformats.org/officeDocument/2006/relationships" id="256" r:id="Rfe593fc0d9614942"/>
    <p:sldId xmlns:r="http://schemas.openxmlformats.org/officeDocument/2006/relationships" id="257" r:id="Re3a0631a3ebc4fd7"/>
    <p:sldId xmlns:r="http://schemas.openxmlformats.org/officeDocument/2006/relationships" id="258" r:id="R61df618ff46a4305"/>
    <p:sldId xmlns:r="http://schemas.openxmlformats.org/officeDocument/2006/relationships" id="259" r:id="Rd9fb2d4e9acf405c"/>
    <p:sldId xmlns:r="http://schemas.openxmlformats.org/officeDocument/2006/relationships" id="260" r:id="Ree00db8b5337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d27459f54adc" /><Relationship Type="http://schemas.openxmlformats.org/officeDocument/2006/relationships/slide" Target="/ppt/slides/slide1.xml" Id="Rfe593fc0d9614942" /><Relationship Type="http://schemas.openxmlformats.org/officeDocument/2006/relationships/slide" Target="/ppt/slides/slide2.xml" Id="Re3a0631a3ebc4fd7" /><Relationship Type="http://schemas.openxmlformats.org/officeDocument/2006/relationships/slide" Target="/ppt/slides/slide3.xml" Id="R61df618ff46a4305" /><Relationship Type="http://schemas.openxmlformats.org/officeDocument/2006/relationships/slide" Target="/ppt/slides/slide4.xml" Id="Rd9fb2d4e9acf405c" /><Relationship Type="http://schemas.openxmlformats.org/officeDocument/2006/relationships/slide" Target="/ppt/slides/slide5.xml" Id="Ree00db8b5337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d7aabab9c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f16f839741fe" /><Relationship Type="http://schemas.openxmlformats.org/officeDocument/2006/relationships/theme" Target="/ppt/slideMasters/theme/theme1.xml" Id="Rbe2f1251d9e7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1f16f8397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12aef0213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865876039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ba9337c2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2e1066e9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8448e761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