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b05e1fdb6243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a8d88c8ae24d62"/>
  </p:sldMasterIdLst>
  <p:sldIdLst>
    <p:sldId xmlns:r="http://schemas.openxmlformats.org/officeDocument/2006/relationships" id="256" r:id="Rdd551d4d132d4b7e"/>
    <p:sldId xmlns:r="http://schemas.openxmlformats.org/officeDocument/2006/relationships" id="257" r:id="Rcf3ac3ee06394c00"/>
    <p:sldId xmlns:r="http://schemas.openxmlformats.org/officeDocument/2006/relationships" id="258" r:id="Rf8f10929b142423f"/>
    <p:sldId xmlns:r="http://schemas.openxmlformats.org/officeDocument/2006/relationships" id="259" r:id="Rc79c42dc61244faa"/>
    <p:sldId xmlns:r="http://schemas.openxmlformats.org/officeDocument/2006/relationships" id="260" r:id="Ra686ad3205734c2c"/>
    <p:sldId xmlns:r="http://schemas.openxmlformats.org/officeDocument/2006/relationships" id="261" r:id="R8eb7a20fbe2949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8d88c8ae24d62" /><Relationship Type="http://schemas.openxmlformats.org/officeDocument/2006/relationships/slide" Target="/ppt/slides/slide1.xml" Id="Rdd551d4d132d4b7e" /><Relationship Type="http://schemas.openxmlformats.org/officeDocument/2006/relationships/slide" Target="/ppt/slides/slide2.xml" Id="Rcf3ac3ee06394c00" /><Relationship Type="http://schemas.openxmlformats.org/officeDocument/2006/relationships/slide" Target="/ppt/slides/slide3.xml" Id="Rf8f10929b142423f" /><Relationship Type="http://schemas.openxmlformats.org/officeDocument/2006/relationships/slide" Target="/ppt/slides/slide4.xml" Id="Rc79c42dc61244faa" /><Relationship Type="http://schemas.openxmlformats.org/officeDocument/2006/relationships/slide" Target="/ppt/slides/slide5.xml" Id="Ra686ad3205734c2c" /><Relationship Type="http://schemas.openxmlformats.org/officeDocument/2006/relationships/slide" Target="/ppt/slides/slide6.xml" Id="R8eb7a20fbe2949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54e01ab0b41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f096181644e84" /><Relationship Type="http://schemas.openxmlformats.org/officeDocument/2006/relationships/theme" Target="/ppt/slideMasters/theme/theme1.xml" Id="R24c4922d5b8441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5f096181644e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31ad26d9740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a4a2d243d43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3235b69b242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3894af9704c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a5cb766314a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8f5c523e748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SMN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SMN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 ODIN NORGE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smn@smn.no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