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9a8815f3e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55a08fe1f4db8"/>
  </p:sldMasterIdLst>
  <p:sldIdLst>
    <p:sldId xmlns:r="http://schemas.openxmlformats.org/officeDocument/2006/relationships" id="256" r:id="R7bccd438cdb54e83"/>
    <p:sldId xmlns:r="http://schemas.openxmlformats.org/officeDocument/2006/relationships" id="257" r:id="R578f52edf3ea41c9"/>
    <p:sldId xmlns:r="http://schemas.openxmlformats.org/officeDocument/2006/relationships" id="258" r:id="Ra847adf139024c93"/>
    <p:sldId xmlns:r="http://schemas.openxmlformats.org/officeDocument/2006/relationships" id="259" r:id="R533286c39c6c4cff"/>
    <p:sldId xmlns:r="http://schemas.openxmlformats.org/officeDocument/2006/relationships" id="260" r:id="R6023d15022b0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55a08fe1f4db8" /><Relationship Type="http://schemas.openxmlformats.org/officeDocument/2006/relationships/slide" Target="/ppt/slides/slide1.xml" Id="R7bccd438cdb54e83" /><Relationship Type="http://schemas.openxmlformats.org/officeDocument/2006/relationships/slide" Target="/ppt/slides/slide2.xml" Id="R578f52edf3ea41c9" /><Relationship Type="http://schemas.openxmlformats.org/officeDocument/2006/relationships/slide" Target="/ppt/slides/slide3.xml" Id="Ra847adf139024c93" /><Relationship Type="http://schemas.openxmlformats.org/officeDocument/2006/relationships/slide" Target="/ppt/slides/slide4.xml" Id="R533286c39c6c4cff" /><Relationship Type="http://schemas.openxmlformats.org/officeDocument/2006/relationships/slide" Target="/ppt/slides/slide5.xml" Id="R6023d15022b0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89c4e16c1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c56bb1f24df3" /><Relationship Type="http://schemas.openxmlformats.org/officeDocument/2006/relationships/theme" Target="/ppt/slideMasters/theme/theme1.xml" Id="Rcae8cc92d402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bc56bb1f2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3c2a6a40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e0179c5b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b78eddee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f060eccb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a4ce27ad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