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f794f655d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96ee370b24d10"/>
  </p:sldMasterIdLst>
  <p:sldIdLst>
    <p:sldId xmlns:r="http://schemas.openxmlformats.org/officeDocument/2006/relationships" id="256" r:id="Refa00d76b1c94e0c"/>
    <p:sldId xmlns:r="http://schemas.openxmlformats.org/officeDocument/2006/relationships" id="257" r:id="R2af99ce538d1463d"/>
    <p:sldId xmlns:r="http://schemas.openxmlformats.org/officeDocument/2006/relationships" id="258" r:id="R5561b20fa1d940bb"/>
    <p:sldId xmlns:r="http://schemas.openxmlformats.org/officeDocument/2006/relationships" id="259" r:id="R160f76af25734b49"/>
    <p:sldId xmlns:r="http://schemas.openxmlformats.org/officeDocument/2006/relationships" id="260" r:id="R9bea006fecb64f54"/>
    <p:sldId xmlns:r="http://schemas.openxmlformats.org/officeDocument/2006/relationships" id="261" r:id="R8533360109f54fc6"/>
    <p:sldId xmlns:r="http://schemas.openxmlformats.org/officeDocument/2006/relationships" id="262" r:id="Rdccf3dfe2f61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96ee370b24d10" /><Relationship Type="http://schemas.openxmlformats.org/officeDocument/2006/relationships/slide" Target="/ppt/slides/slide1.xml" Id="Refa00d76b1c94e0c" /><Relationship Type="http://schemas.openxmlformats.org/officeDocument/2006/relationships/slide" Target="/ppt/slides/slide2.xml" Id="R2af99ce538d1463d" /><Relationship Type="http://schemas.openxmlformats.org/officeDocument/2006/relationships/slide" Target="/ppt/slides/slide3.xml" Id="R5561b20fa1d940bb" /><Relationship Type="http://schemas.openxmlformats.org/officeDocument/2006/relationships/slide" Target="/ppt/slides/slide4.xml" Id="R160f76af25734b49" /><Relationship Type="http://schemas.openxmlformats.org/officeDocument/2006/relationships/slide" Target="/ppt/slides/slide5.xml" Id="R9bea006fecb64f54" /><Relationship Type="http://schemas.openxmlformats.org/officeDocument/2006/relationships/slide" Target="/ppt/slides/slide6.xml" Id="R8533360109f54fc6" /><Relationship Type="http://schemas.openxmlformats.org/officeDocument/2006/relationships/slide" Target="/ppt/slides/slide7.xml" Id="Rdccf3dfe2f61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e7033a185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648d6c2264035" /><Relationship Type="http://schemas.openxmlformats.org/officeDocument/2006/relationships/theme" Target="/ppt/slideMasters/theme/theme1.xml" Id="Ra9e7a5644eda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648d6c226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9a0f7f606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c5c2c169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270b73f4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9598ec37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fbac66a9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5b4e373d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40087d5c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KJELL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