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35bf1334e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0ac75921c4f33"/>
  </p:sldMasterIdLst>
  <p:sldIdLst>
    <p:sldId xmlns:r="http://schemas.openxmlformats.org/officeDocument/2006/relationships" id="256" r:id="R3e5ff82b94ac4bca"/>
    <p:sldId xmlns:r="http://schemas.openxmlformats.org/officeDocument/2006/relationships" id="257" r:id="R92786e886bee433b"/>
    <p:sldId xmlns:r="http://schemas.openxmlformats.org/officeDocument/2006/relationships" id="258" r:id="R98e9f5ed16084f14"/>
    <p:sldId xmlns:r="http://schemas.openxmlformats.org/officeDocument/2006/relationships" id="259" r:id="R2d94f656a55d46c9"/>
    <p:sldId xmlns:r="http://schemas.openxmlformats.org/officeDocument/2006/relationships" id="260" r:id="R19403b1f36004c59"/>
    <p:sldId xmlns:r="http://schemas.openxmlformats.org/officeDocument/2006/relationships" id="261" r:id="Rdbeae728f078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0ac75921c4f33" /><Relationship Type="http://schemas.openxmlformats.org/officeDocument/2006/relationships/slide" Target="/ppt/slides/slide1.xml" Id="R3e5ff82b94ac4bca" /><Relationship Type="http://schemas.openxmlformats.org/officeDocument/2006/relationships/slide" Target="/ppt/slides/slide2.xml" Id="R92786e886bee433b" /><Relationship Type="http://schemas.openxmlformats.org/officeDocument/2006/relationships/slide" Target="/ppt/slides/slide3.xml" Id="R98e9f5ed16084f14" /><Relationship Type="http://schemas.openxmlformats.org/officeDocument/2006/relationships/slide" Target="/ppt/slides/slide4.xml" Id="R2d94f656a55d46c9" /><Relationship Type="http://schemas.openxmlformats.org/officeDocument/2006/relationships/slide" Target="/ppt/slides/slide5.xml" Id="R19403b1f36004c59" /><Relationship Type="http://schemas.openxmlformats.org/officeDocument/2006/relationships/slide" Target="/ppt/slides/slide6.xml" Id="Rdbeae728f078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d440ee677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7a940e8f64b6d" /><Relationship Type="http://schemas.openxmlformats.org/officeDocument/2006/relationships/theme" Target="/ppt/slideMasters/theme/theme1.xml" Id="R2981c13f9fe1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7a940e8f6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c74f54c7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825fbea5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cb5295d1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b2125363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a400b71d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e9743c121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FOSENKRAFT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AFP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MIKKELHAUG INGE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30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