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6f6b08722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0237258984aad"/>
  </p:sldMasterIdLst>
  <p:sldIdLst>
    <p:sldId xmlns:r="http://schemas.openxmlformats.org/officeDocument/2006/relationships" id="256" r:id="R3816b9c75702419f"/>
    <p:sldId xmlns:r="http://schemas.openxmlformats.org/officeDocument/2006/relationships" id="257" r:id="Ra36c209154754504"/>
    <p:sldId xmlns:r="http://schemas.openxmlformats.org/officeDocument/2006/relationships" id="258" r:id="R6cc4bcd9b87b49f4"/>
    <p:sldId xmlns:r="http://schemas.openxmlformats.org/officeDocument/2006/relationships" id="259" r:id="Rec7ae0c91b2e494d"/>
    <p:sldId xmlns:r="http://schemas.openxmlformats.org/officeDocument/2006/relationships" id="260" r:id="R6f00041301e1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0237258984aad" /><Relationship Type="http://schemas.openxmlformats.org/officeDocument/2006/relationships/slide" Target="/ppt/slides/slide1.xml" Id="R3816b9c75702419f" /><Relationship Type="http://schemas.openxmlformats.org/officeDocument/2006/relationships/slide" Target="/ppt/slides/slide2.xml" Id="Ra36c209154754504" /><Relationship Type="http://schemas.openxmlformats.org/officeDocument/2006/relationships/slide" Target="/ppt/slides/slide3.xml" Id="R6cc4bcd9b87b49f4" /><Relationship Type="http://schemas.openxmlformats.org/officeDocument/2006/relationships/slide" Target="/ppt/slides/slide4.xml" Id="Rec7ae0c91b2e494d" /><Relationship Type="http://schemas.openxmlformats.org/officeDocument/2006/relationships/slide" Target="/ppt/slides/slide5.xml" Id="R6f00041301e1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97d0f275e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4ce30f4214a86" /><Relationship Type="http://schemas.openxmlformats.org/officeDocument/2006/relationships/theme" Target="/ppt/slideMasters/theme/theme1.xml" Id="R5db2b29d48c9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4ce30f421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05f1b3f6a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885a5018d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347f9634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992b8274c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10ce4d4c0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BJUGN SPAREBANK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