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6a5e89607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ee1c4e78743bd"/>
  </p:sldMasterIdLst>
  <p:sldIdLst>
    <p:sldId xmlns:r="http://schemas.openxmlformats.org/officeDocument/2006/relationships" id="256" r:id="R8ede21e75540461f"/>
    <p:sldId xmlns:r="http://schemas.openxmlformats.org/officeDocument/2006/relationships" id="257" r:id="Rc35c8884dd024d70"/>
    <p:sldId xmlns:r="http://schemas.openxmlformats.org/officeDocument/2006/relationships" id="258" r:id="R449f0060ec684b6c"/>
    <p:sldId xmlns:r="http://schemas.openxmlformats.org/officeDocument/2006/relationships" id="259" r:id="R40ca16d3642b4125"/>
    <p:sldId xmlns:r="http://schemas.openxmlformats.org/officeDocument/2006/relationships" id="260" r:id="Rae0a8b71279840d4"/>
    <p:sldId xmlns:r="http://schemas.openxmlformats.org/officeDocument/2006/relationships" id="261" r:id="R625db1cc02f642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7ee1c4e78743bd" /><Relationship Type="http://schemas.openxmlformats.org/officeDocument/2006/relationships/slide" Target="/ppt/slides/slide1.xml" Id="R8ede21e75540461f" /><Relationship Type="http://schemas.openxmlformats.org/officeDocument/2006/relationships/slide" Target="/ppt/slides/slide2.xml" Id="Rc35c8884dd024d70" /><Relationship Type="http://schemas.openxmlformats.org/officeDocument/2006/relationships/slide" Target="/ppt/slides/slide3.xml" Id="R449f0060ec684b6c" /><Relationship Type="http://schemas.openxmlformats.org/officeDocument/2006/relationships/slide" Target="/ppt/slides/slide4.xml" Id="R40ca16d3642b4125" /><Relationship Type="http://schemas.openxmlformats.org/officeDocument/2006/relationships/slide" Target="/ppt/slides/slide5.xml" Id="Rae0a8b71279840d4" /><Relationship Type="http://schemas.openxmlformats.org/officeDocument/2006/relationships/slide" Target="/ppt/slides/slide6.xml" Id="R625db1cc02f642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b49599238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8f7ef9169444c" /><Relationship Type="http://schemas.openxmlformats.org/officeDocument/2006/relationships/theme" Target="/ppt/slideMasters/theme/theme1.xml" Id="R83d69776997f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8f7ef9169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5f4a674e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e925e810b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d0fe1d0d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bfbd294c0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13dfbc7ad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281c5f0b4c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SPAREBANK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SÆTHER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SA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 SEAWORK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KOMMUNE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Yrjars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SPAREBANK</a:t>
            </a:r>
          </a:p>
        </p:txBody>
      </p:sp>
    </p:spTree>
  </p:cSld>
  <p:clrMapOvr>
    <a:masterClrMapping xmlns:a="http://schemas.openxmlformats.org/drawingml/2006/main"/>
  </p:clrMapOvr>
</p:sld>
</file>