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9cf1ecfbf40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64e0fe1740486d"/>
  </p:sldMasterIdLst>
  <p:sldIdLst>
    <p:sldId xmlns:r="http://schemas.openxmlformats.org/officeDocument/2006/relationships" id="256" r:id="R350e6857221d4b06"/>
    <p:sldId xmlns:r="http://schemas.openxmlformats.org/officeDocument/2006/relationships" id="257" r:id="Rebf2a084a6ea49ee"/>
    <p:sldId xmlns:r="http://schemas.openxmlformats.org/officeDocument/2006/relationships" id="258" r:id="R2e31631bfc8943b2"/>
    <p:sldId xmlns:r="http://schemas.openxmlformats.org/officeDocument/2006/relationships" id="259" r:id="R55d9084d048044dc"/>
    <p:sldId xmlns:r="http://schemas.openxmlformats.org/officeDocument/2006/relationships" id="260" r:id="R3b4ee7eb504b4480"/>
    <p:sldId xmlns:r="http://schemas.openxmlformats.org/officeDocument/2006/relationships" id="261" r:id="R99a4709478fa4f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4e0fe1740486d" /><Relationship Type="http://schemas.openxmlformats.org/officeDocument/2006/relationships/slide" Target="/ppt/slides/slide1.xml" Id="R350e6857221d4b06" /><Relationship Type="http://schemas.openxmlformats.org/officeDocument/2006/relationships/slide" Target="/ppt/slides/slide2.xml" Id="Rebf2a084a6ea49ee" /><Relationship Type="http://schemas.openxmlformats.org/officeDocument/2006/relationships/slide" Target="/ppt/slides/slide3.xml" Id="R2e31631bfc8943b2" /><Relationship Type="http://schemas.openxmlformats.org/officeDocument/2006/relationships/slide" Target="/ppt/slides/slide4.xml" Id="R55d9084d048044dc" /><Relationship Type="http://schemas.openxmlformats.org/officeDocument/2006/relationships/slide" Target="/ppt/slides/slide5.xml" Id="R3b4ee7eb504b4480" /><Relationship Type="http://schemas.openxmlformats.org/officeDocument/2006/relationships/slide" Target="/ppt/slides/slide6.xml" Id="R99a4709478fa4f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b648902fd243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5e12b8f7b44cd" /><Relationship Type="http://schemas.openxmlformats.org/officeDocument/2006/relationships/theme" Target="/ppt/slideMasters/theme/theme1.xml" Id="Re911de67e51643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55e12b8f7b44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a6709f644d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a38ef9572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d67f219234e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faa595f994b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f36cb8ed241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d646a6cb745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STADSBYGD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STADSBYGD SPAREBANK ble etablert [år] og holder til i Rissa.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SIVERT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RISSA KRAFTLAG SA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 PER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OVERSKOTT KJELL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7100 Rissa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937 902 352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STADSBYGD SPAREBANK</a:t>
            </a:r>
          </a:p>
        </p:txBody>
      </p:sp>
    </p:spTree>
  </p:cSld>
  <p:clrMapOvr>
    <a:masterClrMapping xmlns:a="http://schemas.openxmlformats.org/drawingml/2006/main"/>
  </p:clrMapOvr>
</p:sld>
</file>