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f204d3375f40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3532a438e04a0f"/>
  </p:sldMasterIdLst>
  <p:sldIdLst>
    <p:sldId xmlns:r="http://schemas.openxmlformats.org/officeDocument/2006/relationships" id="256" r:id="Ra320137f9aa8455d"/>
    <p:sldId xmlns:r="http://schemas.openxmlformats.org/officeDocument/2006/relationships" id="257" r:id="Rffcaeeae82614d06"/>
    <p:sldId xmlns:r="http://schemas.openxmlformats.org/officeDocument/2006/relationships" id="258" r:id="R36c49007a0d64188"/>
    <p:sldId xmlns:r="http://schemas.openxmlformats.org/officeDocument/2006/relationships" id="259" r:id="Raa96eb44e12f4c98"/>
    <p:sldId xmlns:r="http://schemas.openxmlformats.org/officeDocument/2006/relationships" id="260" r:id="R3abcd6d512df4b50"/>
    <p:sldId xmlns:r="http://schemas.openxmlformats.org/officeDocument/2006/relationships" id="261" r:id="R89696c28a07845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3532a438e04a0f" /><Relationship Type="http://schemas.openxmlformats.org/officeDocument/2006/relationships/slide" Target="/ppt/slides/slide1.xml" Id="Ra320137f9aa8455d" /><Relationship Type="http://schemas.openxmlformats.org/officeDocument/2006/relationships/slide" Target="/ppt/slides/slide2.xml" Id="Rffcaeeae82614d06" /><Relationship Type="http://schemas.openxmlformats.org/officeDocument/2006/relationships/slide" Target="/ppt/slides/slide3.xml" Id="R36c49007a0d64188" /><Relationship Type="http://schemas.openxmlformats.org/officeDocument/2006/relationships/slide" Target="/ppt/slides/slide4.xml" Id="Raa96eb44e12f4c98" /><Relationship Type="http://schemas.openxmlformats.org/officeDocument/2006/relationships/slide" Target="/ppt/slides/slide5.xml" Id="R3abcd6d512df4b50" /><Relationship Type="http://schemas.openxmlformats.org/officeDocument/2006/relationships/slide" Target="/ppt/slides/slide6.xml" Id="R89696c28a07845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7d054777ce45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b5f487c9f4010" /><Relationship Type="http://schemas.openxmlformats.org/officeDocument/2006/relationships/theme" Target="/ppt/slideMasters/theme/theme1.xml" Id="R6f5b1feecaaf4b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5b5f487c9f40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5f9f133e645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c0b80c32e45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06a629d9149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71964453a45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b1976e6034b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fc692e6424a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ÅFJORD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ÅFJORD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SYLTERN AS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SYLTERN INVEST AS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ELRIK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ARNSTEIN'S EIENDOMSSERVICE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REFSNES LAKS AS  –  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937 902 441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SPAREBANK</a:t>
            </a:r>
          </a:p>
        </p:txBody>
      </p:sp>
    </p:spTree>
  </p:cSld>
  <p:clrMapOvr>
    <a:masterClrMapping xmlns:a="http://schemas.openxmlformats.org/drawingml/2006/main"/>
  </p:clrMapOvr>
</p:sld>
</file>